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7" r:id="rId5"/>
    <p:sldId id="259" r:id="rId6"/>
    <p:sldId id="265" r:id="rId7"/>
    <p:sldId id="271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7C03-2773-49A6-83E5-640F4159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72AF4-842D-48D3-89AD-A65970F4F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9B3A1E-BCC8-46BF-8DC8-35E061A815C6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99E9812-7316-40C2-9AA0-C7736B7CBC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8F68CD0-C111-4B05-A718-BFA4836CE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F779BF-857F-461E-8155-A76574750DA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8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7072-2BA6-4072-B0F3-3877AC8A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42E29-FF29-4105-A5AE-A5B1A445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1D815C-2D2E-4489-8E95-054F17EB5890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CD1E39C-5C54-4FA6-BB67-121028006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4C28E06-D568-423A-AE79-D96074155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79DEB31-E324-46AA-837B-DB83EE2ADB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59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AC5C4-F366-4C94-80BA-9BF5AE1CF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4CA3-36E8-4379-93AA-CC9BC77E4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0CFF06-48FE-48C9-9E36-298362322841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870BA93-A4C5-4304-AD70-28CE8F2CFC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B0D7559-D195-468C-8D2B-285C5C51D0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4FC1C76-C50E-429C-A6F5-306E5B00D0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699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380-230A-48D5-A666-A7903ED8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567D-73E5-4446-9A7D-0011892C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2D8383-229A-43F5-ADCA-B7AC2EECD00C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A667BE5-DF62-464A-91B1-A5CFF94DD4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7B0B408-3E59-47C9-9327-B5BAC88893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3B2044-F135-4522-8ED7-CED6C75D6F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1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30B5-1E15-4937-BE36-F0FBC9CD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AFA0B-6855-4768-A759-E36BEE78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F8E41B-0293-4EB5-A7F6-23E2DD960D12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B76B5AC-B448-423C-939E-E473F5BCA1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95CB8-056A-4050-95EC-39AF3D81DA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E31530-972A-4D58-87AF-D13FA1BCAA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84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C802-E739-41C9-8849-E9652839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03FD-D57C-48EF-8009-B8AEF6E8B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DE259-23E5-4D42-9BE7-B66E0ED0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E15CD6-05E2-453A-A205-A58B142D65F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AC8E8F7-21F8-44BA-A6D2-E50508BD3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3EAD444-BB6A-4B5B-92CE-89B67ACC2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274C6E-F232-4EF2-8094-AFBF19A4F5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0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0CF1-513B-4742-84E9-9DE69B88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55BB6-6A22-4F40-A912-72090A72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CF91F-A286-4925-BFFB-AA4C1CEB3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2FAC0-857B-4455-B8A1-E9F23695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BB5E1-8325-421C-83E6-43F53C23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1A6825-BECD-423A-8E5C-4D99CDBE008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11" name="Picture 1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97C5F3-AABD-4604-B8E2-E6E196A734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2" name="Picture 1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3BB7BE5-6D74-411C-8333-582306C189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7DCBF6-2288-4AA4-BF98-B2D4A62E5F8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CB56-79AA-4812-A512-CC1D70D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4BF477-F95B-4544-A55C-334787D494D8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63D5601-7912-4BCA-B004-760C5C13AB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8DB9FC3-2B49-455A-8EFE-7E2DB6C80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6ADF58-CFC4-4969-AC21-A6227EF974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59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146E64D-1BFE-4280-B133-35C96D6295AA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756FFE4-A0F7-4DDE-B8CD-2A1C946E92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73E0C2A-FF6C-4193-9A04-F6495A42B9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3922DAA-000F-4065-80AB-D4DAFB13DA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27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D2-EB03-4A84-AC24-42554550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01A8-4DCF-4DF1-AC09-45568B86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FE7E-ABDA-4EED-AF24-9EC1315D0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3ED52D-7AFA-40F2-98EF-8F679B35EE8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DCDC858-BA95-4202-91D0-460652234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D3EAA7-2CA6-4C83-921D-B992A21970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A9A68-1CB2-41CF-8E55-1F84D4A5B5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78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751A-07BC-4842-9561-6C517F18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26FF9-3572-4A19-815E-FD110CA59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90E9-BD7B-4003-AADC-3D69190F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D445E88-D85C-4737-8303-579556C5398F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8F7E59-412B-4D31-8037-C1EC58CAB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AA610F3-7D55-4BB2-A363-790BCB369D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2514CC-3F93-4A9B-AA97-581346BE30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8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135DF-E0B4-4222-90C7-C827D19B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ACC6-CC66-4739-801D-E86BE9CD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67ECCF1-4F0A-46E7-9E48-740C553B0B7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F68C3B9-DCB7-48E9-B9E0-0BCDE6F68D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6049B3-D50F-4C7B-8EE6-D54E7C5F11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017BE2-1CAB-406A-8F46-5F6CCF04B9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56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5895-3F2D-49C7-B126-96C56B103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Executive Director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1754E-4B6A-421D-9992-763FB6D14C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CoC</a:t>
            </a:r>
            <a:r>
              <a:rPr lang="en-US" dirty="0"/>
              <a:t> Board of Directors Meeting</a:t>
            </a:r>
          </a:p>
          <a:p>
            <a:r>
              <a:rPr lang="en-US" dirty="0"/>
              <a:t>January 25, 2021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ED33F-BC54-4AA5-9836-9DBE23FA6E1F}"/>
              </a:ext>
            </a:extLst>
          </p:cNvPr>
          <p:cNvCxnSpPr/>
          <p:nvPr/>
        </p:nvCxnSpPr>
        <p:spPr>
          <a:xfrm>
            <a:off x="636233" y="3518840"/>
            <a:ext cx="10919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4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500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CELEBRATE! Housed 520 people October 1 to December 31.</a:t>
            </a:r>
          </a:p>
          <a:p>
            <a:r>
              <a:rPr lang="en-US" dirty="0"/>
              <a:t>Challenges identified:</a:t>
            </a:r>
          </a:p>
          <a:p>
            <a:pPr lvl="1"/>
            <a:r>
              <a:rPr lang="en-US" dirty="0"/>
              <a:t>COVID creating significant barriers</a:t>
            </a:r>
          </a:p>
          <a:p>
            <a:pPr lvl="1"/>
            <a:r>
              <a:rPr lang="en-US" dirty="0"/>
              <a:t>Unable to obtain IDs and other documents</a:t>
            </a:r>
          </a:p>
          <a:p>
            <a:pPr lvl="1"/>
            <a:r>
              <a:rPr lang="en-US" dirty="0"/>
              <a:t>New program implementation taking longer than anticipated</a:t>
            </a:r>
          </a:p>
          <a:p>
            <a:pPr lvl="1"/>
            <a:r>
              <a:rPr lang="en-US" dirty="0"/>
              <a:t>Lack of ability to do a public kickoff to build excitement and momentum</a:t>
            </a:r>
          </a:p>
          <a:p>
            <a:r>
              <a:rPr lang="en-US" dirty="0"/>
              <a:t>Need to identify a weekly goal for housing</a:t>
            </a:r>
          </a:p>
          <a:p>
            <a:pPr lvl="1"/>
            <a:r>
              <a:rPr lang="en-US" dirty="0"/>
              <a:t>Identify trends</a:t>
            </a:r>
          </a:p>
          <a:p>
            <a:pPr lvl="1"/>
            <a:r>
              <a:rPr lang="en-US" dirty="0"/>
              <a:t>Alert partners about slow downs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2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Served fewer people in Q1 (Oct-Dec) as compared to 2019</a:t>
            </a:r>
          </a:p>
          <a:p>
            <a:endParaRPr lang="en-US" sz="1600" dirty="0"/>
          </a:p>
          <a:p>
            <a:r>
              <a:rPr lang="en-US" dirty="0"/>
              <a:t>Access to services continues to be reduced</a:t>
            </a:r>
          </a:p>
          <a:p>
            <a:endParaRPr lang="en-US" dirty="0"/>
          </a:p>
          <a:p>
            <a:r>
              <a:rPr lang="en-US" dirty="0"/>
              <a:t>Cold weather shelter plans in place and activating</a:t>
            </a:r>
          </a:p>
          <a:p>
            <a:endParaRPr lang="en-US" dirty="0"/>
          </a:p>
          <a:p>
            <a:r>
              <a:rPr lang="en-US" dirty="0"/>
              <a:t>Eviction moratorium extended to 3/31</a:t>
            </a:r>
          </a:p>
          <a:p>
            <a:endParaRPr lang="en-US" dirty="0"/>
          </a:p>
          <a:p>
            <a:r>
              <a:rPr lang="en-US" dirty="0"/>
              <a:t>More people served by system now facing eviction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63D25B-0054-44E6-99C9-CDDC6E6C03C8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4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Shelters and other service providers continue screening protocol</a:t>
            </a:r>
          </a:p>
          <a:p>
            <a:r>
              <a:rPr lang="en-US" dirty="0"/>
              <a:t>Several clusters of cases, but no significant outbreaks</a:t>
            </a:r>
          </a:p>
          <a:p>
            <a:r>
              <a:rPr lang="en-US" dirty="0"/>
              <a:t>Shelters remain at reduced capacity due to social distancing</a:t>
            </a:r>
          </a:p>
          <a:p>
            <a:r>
              <a:rPr lang="en-US" dirty="0"/>
              <a:t>Homeless Coalition overseeing COVID+ isolation shelter</a:t>
            </a:r>
          </a:p>
          <a:p>
            <a:r>
              <a:rPr lang="en-US" dirty="0"/>
              <a:t>Vaccine distribution now in process for staff and clients</a:t>
            </a:r>
          </a:p>
          <a:p>
            <a:r>
              <a:rPr lang="en-US" dirty="0"/>
              <a:t>Watching CDC and HUD for guidance on increasing capacity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63D25B-0054-44E6-99C9-CDDC6E6C03C8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69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Goal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Prioritizing people most vulnerable to COVID-19 for housing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HMIS Committee being repopulated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Awarded $500,000 for landlord incentives; Hiring Landlord Engagement Coordinator for Arlington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Focus on neighborhood and elected official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CoC</a:t>
            </a:r>
            <a:r>
              <a:rPr lang="en-US" dirty="0"/>
              <a:t> NOFA is an autorenewal for all existing projects</a:t>
            </a:r>
          </a:p>
          <a:p>
            <a:pPr lvl="1"/>
            <a:r>
              <a:rPr lang="en-US" dirty="0"/>
              <a:t>Additional NOFAs expected in 2021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4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NEW: Training and Technical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pPr marR="8509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reate, promote and foster individual and organizational effectiveness; </a:t>
            </a:r>
          </a:p>
          <a:p>
            <a:pPr marR="8509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</a:t>
            </a:r>
            <a:r>
              <a:rPr lang="en-US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evelop and offer an array of innovative and diverse training programs; and </a:t>
            </a:r>
          </a:p>
          <a:p>
            <a:pPr marR="8509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Provide </a:t>
            </a:r>
            <a:r>
              <a:rPr lang="en-US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technical assistance (TA) to support </a:t>
            </a:r>
            <a:r>
              <a:rPr lang="en-US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further our </a:t>
            </a:r>
            <a:r>
              <a:rPr lang="en-US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commitment to training and professional development within the </a:t>
            </a:r>
            <a:r>
              <a:rPr lang="en-US" dirty="0" err="1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CoC</a:t>
            </a:r>
            <a:endParaRPr lang="en-US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R="8509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Increase program performance and improve services offered to people experiencing homelessness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78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NEW: Training and Technical Assistance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Content Placeholder 7" descr="A picture containing icon&#10;&#10;Description automatically generated">
            <a:extLst>
              <a:ext uri="{FF2B5EF4-FFF2-40B4-BE49-F238E27FC236}">
                <a16:creationId xmlns:a16="http://schemas.microsoft.com/office/drawing/2014/main" id="{0065A8D3-4144-4252-A84C-E22B2806B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7" y="2627512"/>
            <a:ext cx="10937005" cy="2502944"/>
          </a:xfrm>
        </p:spPr>
      </p:pic>
    </p:spTree>
    <p:extLst>
      <p:ext uri="{BB962C8B-B14F-4D97-AF65-F5344CB8AC3E}">
        <p14:creationId xmlns:p14="http://schemas.microsoft.com/office/powerpoint/2010/main" val="189455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A62-5C19-4684-A6B2-EB52DF1D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E3C9-9BC1-452C-AF20-E2828AF4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08"/>
            <a:ext cx="10515600" cy="4351338"/>
          </a:xfrm>
        </p:spPr>
        <p:txBody>
          <a:bodyPr/>
          <a:lstStyle/>
          <a:p>
            <a:r>
              <a:rPr lang="en-US" dirty="0"/>
              <a:t>Point in Time Count</a:t>
            </a:r>
          </a:p>
          <a:p>
            <a:pPr lvl="1"/>
            <a:r>
              <a:rPr lang="en-US" dirty="0"/>
              <a:t>January 28- February 11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State of the Homeless Address</a:t>
            </a:r>
          </a:p>
          <a:p>
            <a:pPr lvl="1"/>
            <a:r>
              <a:rPr lang="en-US" dirty="0"/>
              <a:t>March 24, virtual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CF30E5-A74C-48DC-A51B-89D781C97FA5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18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304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Executive Director Report</vt:lpstr>
      <vt:lpstr>Housing 500 Challenge</vt:lpstr>
      <vt:lpstr>System Update</vt:lpstr>
      <vt:lpstr>COVID Update</vt:lpstr>
      <vt:lpstr>Strategic Goal Highlights</vt:lpstr>
      <vt:lpstr>NEW: Training and Technical Assistance</vt:lpstr>
      <vt:lpstr>NEW: Training and Technical Assistance</vt:lpstr>
      <vt:lpstr>On the Horizon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King</dc:creator>
  <cp:lastModifiedBy>Lauren King</cp:lastModifiedBy>
  <cp:revision>32</cp:revision>
  <dcterms:created xsi:type="dcterms:W3CDTF">2020-04-01T17:05:23Z</dcterms:created>
  <dcterms:modified xsi:type="dcterms:W3CDTF">2021-01-23T03:14:39Z</dcterms:modified>
</cp:coreProperties>
</file>