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D7794-FE41-49D6-AD6A-CA36ABAB779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76EB2-DE2A-46BD-9EF2-B293CB35C6F6}">
      <dgm:prSet phldrT="[Text]"/>
      <dgm:spPr/>
      <dgm:t>
        <a:bodyPr/>
        <a:lstStyle/>
        <a:p>
          <a:r>
            <a:rPr lang="en-US" dirty="0" err="1"/>
            <a:t>CoC</a:t>
          </a:r>
          <a:r>
            <a:rPr lang="en-US" dirty="0"/>
            <a:t> Membership Council</a:t>
          </a:r>
        </a:p>
      </dgm:t>
    </dgm:pt>
    <dgm:pt modelId="{5FCA156A-D2C2-4445-A328-3362CDC0A349}" type="parTrans" cxnId="{5713E6DD-53CD-48D8-8EFC-3F04EF05D3F0}">
      <dgm:prSet/>
      <dgm:spPr/>
      <dgm:t>
        <a:bodyPr/>
        <a:lstStyle/>
        <a:p>
          <a:endParaRPr lang="en-US"/>
        </a:p>
      </dgm:t>
    </dgm:pt>
    <dgm:pt modelId="{55F90632-E2C2-4E5D-98BD-E6C61D06FF70}" type="sibTrans" cxnId="{5713E6DD-53CD-48D8-8EFC-3F04EF05D3F0}">
      <dgm:prSet/>
      <dgm:spPr/>
      <dgm:t>
        <a:bodyPr/>
        <a:lstStyle/>
        <a:p>
          <a:endParaRPr lang="en-US"/>
        </a:p>
      </dgm:t>
    </dgm:pt>
    <dgm:pt modelId="{D5B062C9-6441-42AB-93F5-0B1CE5C3CD5D}">
      <dgm:prSet phldrT="[Text]"/>
      <dgm:spPr/>
      <dgm:t>
        <a:bodyPr/>
        <a:lstStyle/>
        <a:p>
          <a:r>
            <a:rPr lang="en-US" dirty="0"/>
            <a:t>Improvement, Coordination &amp; Training</a:t>
          </a:r>
        </a:p>
      </dgm:t>
    </dgm:pt>
    <dgm:pt modelId="{085957C0-8566-4118-B459-3257F8E6D15D}" type="parTrans" cxnId="{AE2C070A-FE6D-4A78-99A2-892C1100F556}">
      <dgm:prSet/>
      <dgm:spPr/>
      <dgm:t>
        <a:bodyPr/>
        <a:lstStyle/>
        <a:p>
          <a:endParaRPr lang="en-US"/>
        </a:p>
      </dgm:t>
    </dgm:pt>
    <dgm:pt modelId="{0E305361-0CAD-4D74-8213-A9A1F6CDB154}" type="sibTrans" cxnId="{AE2C070A-FE6D-4A78-99A2-892C1100F556}">
      <dgm:prSet/>
      <dgm:spPr/>
      <dgm:t>
        <a:bodyPr/>
        <a:lstStyle/>
        <a:p>
          <a:endParaRPr lang="en-US"/>
        </a:p>
      </dgm:t>
    </dgm:pt>
    <dgm:pt modelId="{56E3CAAA-4CF7-4970-BBA7-6011A81377BD}">
      <dgm:prSet phldrT="[Text]"/>
      <dgm:spPr/>
      <dgm:t>
        <a:bodyPr/>
        <a:lstStyle/>
        <a:p>
          <a:r>
            <a:rPr lang="en-US" dirty="0"/>
            <a:t>HMIS Governance</a:t>
          </a:r>
        </a:p>
      </dgm:t>
    </dgm:pt>
    <dgm:pt modelId="{B6F9722D-FF3C-488E-AF78-4A67F52F1797}" type="parTrans" cxnId="{315BDE4A-4593-4C20-BBB5-55136AE10253}">
      <dgm:prSet/>
      <dgm:spPr/>
      <dgm:t>
        <a:bodyPr/>
        <a:lstStyle/>
        <a:p>
          <a:endParaRPr lang="en-US"/>
        </a:p>
      </dgm:t>
    </dgm:pt>
    <dgm:pt modelId="{85D215B3-DB37-47BC-BB33-94A8A2DC3615}" type="sibTrans" cxnId="{315BDE4A-4593-4C20-BBB5-55136AE10253}">
      <dgm:prSet/>
      <dgm:spPr/>
      <dgm:t>
        <a:bodyPr/>
        <a:lstStyle/>
        <a:p>
          <a:endParaRPr lang="en-US"/>
        </a:p>
      </dgm:t>
    </dgm:pt>
    <dgm:pt modelId="{84A794F2-895B-4CAE-AB02-5E0032EB18B6}">
      <dgm:prSet phldrT="[Text]"/>
      <dgm:spPr/>
      <dgm:t>
        <a:bodyPr/>
        <a:lstStyle/>
        <a:p>
          <a:r>
            <a:rPr lang="en-US" dirty="0"/>
            <a:t>Governance Committee</a:t>
          </a:r>
        </a:p>
      </dgm:t>
    </dgm:pt>
    <dgm:pt modelId="{4BD7FA13-F023-4298-ABF6-F45CE4779926}" type="parTrans" cxnId="{242C0521-089E-4589-A7BF-F1F58339974F}">
      <dgm:prSet/>
      <dgm:spPr/>
      <dgm:t>
        <a:bodyPr/>
        <a:lstStyle/>
        <a:p>
          <a:endParaRPr lang="en-US"/>
        </a:p>
      </dgm:t>
    </dgm:pt>
    <dgm:pt modelId="{41AFD36D-963B-4A1E-8B94-9E3B49A5099A}" type="sibTrans" cxnId="{242C0521-089E-4589-A7BF-F1F58339974F}">
      <dgm:prSet/>
      <dgm:spPr/>
      <dgm:t>
        <a:bodyPr/>
        <a:lstStyle/>
        <a:p>
          <a:endParaRPr lang="en-US"/>
        </a:p>
      </dgm:t>
    </dgm:pt>
    <dgm:pt modelId="{B2B15B7E-1F22-4B28-A1C4-1004F3E336EB}">
      <dgm:prSet/>
      <dgm:spPr/>
      <dgm:t>
        <a:bodyPr/>
        <a:lstStyle/>
        <a:p>
          <a:r>
            <a:rPr lang="en-US" dirty="0"/>
            <a:t>Housing Committee</a:t>
          </a:r>
        </a:p>
      </dgm:t>
    </dgm:pt>
    <dgm:pt modelId="{5D2EB2BF-C30E-453E-8CC7-77C49DCE316A}" type="parTrans" cxnId="{E9E68882-7D91-418F-A0C1-71818CDBCE1E}">
      <dgm:prSet/>
      <dgm:spPr/>
      <dgm:t>
        <a:bodyPr/>
        <a:lstStyle/>
        <a:p>
          <a:endParaRPr lang="en-US"/>
        </a:p>
      </dgm:t>
    </dgm:pt>
    <dgm:pt modelId="{45BBB7A8-307B-47E1-A0B4-A7DEBA23FDBB}" type="sibTrans" cxnId="{E9E68882-7D91-418F-A0C1-71818CDBCE1E}">
      <dgm:prSet/>
      <dgm:spPr/>
      <dgm:t>
        <a:bodyPr/>
        <a:lstStyle/>
        <a:p>
          <a:endParaRPr lang="en-US"/>
        </a:p>
      </dgm:t>
    </dgm:pt>
    <dgm:pt modelId="{2BB76DF8-8287-43EC-A216-3C2FE20150FD}">
      <dgm:prSet/>
      <dgm:spPr/>
      <dgm:t>
        <a:bodyPr/>
        <a:lstStyle/>
        <a:p>
          <a:r>
            <a:rPr lang="en-US" dirty="0"/>
            <a:t>Allocations Committee</a:t>
          </a:r>
        </a:p>
      </dgm:t>
    </dgm:pt>
    <dgm:pt modelId="{914708ED-883C-40AA-85E5-A9B665D4D244}" type="parTrans" cxnId="{24ACF961-4980-4283-B699-EDF12F5DC473}">
      <dgm:prSet/>
      <dgm:spPr/>
      <dgm:t>
        <a:bodyPr/>
        <a:lstStyle/>
        <a:p>
          <a:endParaRPr lang="en-US"/>
        </a:p>
      </dgm:t>
    </dgm:pt>
    <dgm:pt modelId="{BB96EBA6-2D49-4BF6-BE7D-8DE936B3E5CD}" type="sibTrans" cxnId="{24ACF961-4980-4283-B699-EDF12F5DC473}">
      <dgm:prSet/>
      <dgm:spPr/>
      <dgm:t>
        <a:bodyPr/>
        <a:lstStyle/>
        <a:p>
          <a:endParaRPr lang="en-US"/>
        </a:p>
      </dgm:t>
    </dgm:pt>
    <dgm:pt modelId="{A79D3FA4-19EA-45F3-82A9-54D9425278CE}">
      <dgm:prSet/>
      <dgm:spPr/>
      <dgm:t>
        <a:bodyPr/>
        <a:lstStyle/>
        <a:p>
          <a:r>
            <a:rPr lang="en-US" dirty="0"/>
            <a:t>Ranking Workgroup</a:t>
          </a:r>
        </a:p>
      </dgm:t>
    </dgm:pt>
    <dgm:pt modelId="{D96DB410-B01E-4307-A7CC-AEADF2CD69AD}" type="parTrans" cxnId="{51C9FE42-4871-4D4C-883B-2BF7A860023E}">
      <dgm:prSet/>
      <dgm:spPr/>
      <dgm:t>
        <a:bodyPr/>
        <a:lstStyle/>
        <a:p>
          <a:endParaRPr lang="en-US"/>
        </a:p>
      </dgm:t>
    </dgm:pt>
    <dgm:pt modelId="{5D8EA522-DB4D-4319-9F3A-D8B4301B2224}" type="sibTrans" cxnId="{51C9FE42-4871-4D4C-883B-2BF7A860023E}">
      <dgm:prSet/>
      <dgm:spPr/>
      <dgm:t>
        <a:bodyPr/>
        <a:lstStyle/>
        <a:p>
          <a:endParaRPr lang="en-US"/>
        </a:p>
      </dgm:t>
    </dgm:pt>
    <dgm:pt modelId="{D341CCFA-06AF-411F-8A77-E8DC7EC27D84}">
      <dgm:prSet/>
      <dgm:spPr/>
      <dgm:t>
        <a:bodyPr/>
        <a:lstStyle/>
        <a:p>
          <a:r>
            <a:rPr lang="en-US" dirty="0"/>
            <a:t>Performance Workgroup</a:t>
          </a:r>
        </a:p>
      </dgm:t>
    </dgm:pt>
    <dgm:pt modelId="{4E8414AD-4E48-4652-9E20-BB2DFA33AF31}" type="parTrans" cxnId="{95F0A471-C9C5-464E-9DF7-1266CC765392}">
      <dgm:prSet/>
      <dgm:spPr/>
      <dgm:t>
        <a:bodyPr/>
        <a:lstStyle/>
        <a:p>
          <a:endParaRPr lang="en-US"/>
        </a:p>
      </dgm:t>
    </dgm:pt>
    <dgm:pt modelId="{44FD978D-48EE-45A5-BE96-8F86E9222DA6}" type="sibTrans" cxnId="{95F0A471-C9C5-464E-9DF7-1266CC765392}">
      <dgm:prSet/>
      <dgm:spPr/>
      <dgm:t>
        <a:bodyPr/>
        <a:lstStyle/>
        <a:p>
          <a:endParaRPr lang="en-US"/>
        </a:p>
      </dgm:t>
    </dgm:pt>
    <dgm:pt modelId="{FCAD8D55-A172-40AF-9C8A-9933FE52B072}">
      <dgm:prSet/>
      <dgm:spPr/>
      <dgm:t>
        <a:bodyPr/>
        <a:lstStyle/>
        <a:p>
          <a:r>
            <a:rPr lang="en-US" dirty="0"/>
            <a:t>Families</a:t>
          </a:r>
        </a:p>
      </dgm:t>
    </dgm:pt>
    <dgm:pt modelId="{A12871E3-4D1C-4E08-8B1F-597DD99AC23A}" type="parTrans" cxnId="{DEC50FB5-85F9-4BC4-9469-473354D4E70E}">
      <dgm:prSet/>
      <dgm:spPr/>
      <dgm:t>
        <a:bodyPr/>
        <a:lstStyle/>
        <a:p>
          <a:endParaRPr lang="en-US"/>
        </a:p>
      </dgm:t>
    </dgm:pt>
    <dgm:pt modelId="{7954C49C-3B4B-45ED-86A4-CC73CE6D73A3}" type="sibTrans" cxnId="{DEC50FB5-85F9-4BC4-9469-473354D4E70E}">
      <dgm:prSet/>
      <dgm:spPr/>
      <dgm:t>
        <a:bodyPr/>
        <a:lstStyle/>
        <a:p>
          <a:endParaRPr lang="en-US"/>
        </a:p>
      </dgm:t>
    </dgm:pt>
    <dgm:pt modelId="{69B68D02-1884-489C-B4E2-26FD14586719}">
      <dgm:prSet/>
      <dgm:spPr/>
      <dgm:t>
        <a:bodyPr/>
        <a:lstStyle/>
        <a:p>
          <a:r>
            <a:rPr lang="en-US" dirty="0"/>
            <a:t>Youth</a:t>
          </a:r>
        </a:p>
      </dgm:t>
    </dgm:pt>
    <dgm:pt modelId="{5021EEE4-3512-4927-901A-3328D9ACE858}" type="parTrans" cxnId="{C94BF5DD-0F19-4F2C-BB90-B7DF56A96910}">
      <dgm:prSet/>
      <dgm:spPr/>
      <dgm:t>
        <a:bodyPr/>
        <a:lstStyle/>
        <a:p>
          <a:endParaRPr lang="en-US"/>
        </a:p>
      </dgm:t>
    </dgm:pt>
    <dgm:pt modelId="{DB3B4503-23CC-4FF1-9EE8-DD6B2C871FBE}" type="sibTrans" cxnId="{C94BF5DD-0F19-4F2C-BB90-B7DF56A96910}">
      <dgm:prSet/>
      <dgm:spPr/>
      <dgm:t>
        <a:bodyPr/>
        <a:lstStyle/>
        <a:p>
          <a:endParaRPr lang="en-US"/>
        </a:p>
      </dgm:t>
    </dgm:pt>
    <dgm:pt modelId="{E3EB1950-423D-4C66-9C74-7D2383D5BC43}">
      <dgm:prSet/>
      <dgm:spPr/>
      <dgm:t>
        <a:bodyPr/>
        <a:lstStyle/>
        <a:p>
          <a:r>
            <a:rPr lang="en-US" dirty="0"/>
            <a:t>Veterans</a:t>
          </a:r>
        </a:p>
      </dgm:t>
    </dgm:pt>
    <dgm:pt modelId="{9489FAFF-EE22-4664-969F-273A5EA307D9}" type="parTrans" cxnId="{6ABF9C17-3714-416B-91F5-B042EDEB9980}">
      <dgm:prSet/>
      <dgm:spPr/>
      <dgm:t>
        <a:bodyPr/>
        <a:lstStyle/>
        <a:p>
          <a:endParaRPr lang="en-US"/>
        </a:p>
      </dgm:t>
    </dgm:pt>
    <dgm:pt modelId="{A823F917-A1B2-49A1-AB66-B1B12C049F26}" type="sibTrans" cxnId="{6ABF9C17-3714-416B-91F5-B042EDEB9980}">
      <dgm:prSet/>
      <dgm:spPr/>
      <dgm:t>
        <a:bodyPr/>
        <a:lstStyle/>
        <a:p>
          <a:endParaRPr lang="en-US"/>
        </a:p>
      </dgm:t>
    </dgm:pt>
    <dgm:pt modelId="{6F10969D-A37F-44C2-9B91-AF45AA8266DC}">
      <dgm:prSet/>
      <dgm:spPr/>
      <dgm:t>
        <a:bodyPr/>
        <a:lstStyle/>
        <a:p>
          <a:r>
            <a:rPr lang="en-US" dirty="0"/>
            <a:t>Emergency Shelter</a:t>
          </a:r>
        </a:p>
      </dgm:t>
    </dgm:pt>
    <dgm:pt modelId="{A17C3642-D00F-48A8-AF86-6B65C7657E99}" type="parTrans" cxnId="{F5FB4948-3C80-4B84-850B-DA050F6C2FEF}">
      <dgm:prSet/>
      <dgm:spPr/>
      <dgm:t>
        <a:bodyPr/>
        <a:lstStyle/>
        <a:p>
          <a:endParaRPr lang="en-US"/>
        </a:p>
      </dgm:t>
    </dgm:pt>
    <dgm:pt modelId="{6B51039D-BCB1-44EE-AFBC-A9EE6871F7CC}" type="sibTrans" cxnId="{F5FB4948-3C80-4B84-850B-DA050F6C2FEF}">
      <dgm:prSet/>
      <dgm:spPr/>
      <dgm:t>
        <a:bodyPr/>
        <a:lstStyle/>
        <a:p>
          <a:endParaRPr lang="en-US"/>
        </a:p>
      </dgm:t>
    </dgm:pt>
    <dgm:pt modelId="{3A233A00-0931-48FF-9994-F156D93CE909}">
      <dgm:prSet/>
      <dgm:spPr/>
      <dgm:t>
        <a:bodyPr/>
        <a:lstStyle/>
        <a:p>
          <a:r>
            <a:rPr lang="en-US" dirty="0"/>
            <a:t>Outreach</a:t>
          </a:r>
        </a:p>
      </dgm:t>
    </dgm:pt>
    <dgm:pt modelId="{6700D841-85FC-490C-A091-5DCFBBCE7F5B}" type="parTrans" cxnId="{C1B68AC8-3C27-4486-B9C9-3963EFB642C6}">
      <dgm:prSet/>
      <dgm:spPr/>
      <dgm:t>
        <a:bodyPr/>
        <a:lstStyle/>
        <a:p>
          <a:endParaRPr lang="en-US"/>
        </a:p>
      </dgm:t>
    </dgm:pt>
    <dgm:pt modelId="{66DA1D62-7488-4BB4-ACE5-3360CAEA216C}" type="sibTrans" cxnId="{C1B68AC8-3C27-4486-B9C9-3963EFB642C6}">
      <dgm:prSet/>
      <dgm:spPr/>
      <dgm:t>
        <a:bodyPr/>
        <a:lstStyle/>
        <a:p>
          <a:endParaRPr lang="en-US"/>
        </a:p>
      </dgm:t>
    </dgm:pt>
    <dgm:pt modelId="{8D3108C9-663C-4514-B0DA-FD0EE00881AD}">
      <dgm:prSet/>
      <dgm:spPr/>
      <dgm:t>
        <a:bodyPr/>
        <a:lstStyle/>
        <a:p>
          <a:r>
            <a:rPr lang="en-US" dirty="0"/>
            <a:t>PSH/RRH</a:t>
          </a:r>
        </a:p>
      </dgm:t>
    </dgm:pt>
    <dgm:pt modelId="{01002D77-2516-491F-871A-6B7CDD268789}" type="parTrans" cxnId="{895F51FD-CA05-466E-B9DB-D966DF397EC8}">
      <dgm:prSet/>
      <dgm:spPr/>
      <dgm:t>
        <a:bodyPr/>
        <a:lstStyle/>
        <a:p>
          <a:endParaRPr lang="en-US"/>
        </a:p>
      </dgm:t>
    </dgm:pt>
    <dgm:pt modelId="{83AC7ED8-74F8-4BE5-A785-5FA3A72D7965}" type="sibTrans" cxnId="{895F51FD-CA05-466E-B9DB-D966DF397EC8}">
      <dgm:prSet/>
      <dgm:spPr/>
      <dgm:t>
        <a:bodyPr/>
        <a:lstStyle/>
        <a:p>
          <a:endParaRPr lang="en-US"/>
        </a:p>
      </dgm:t>
    </dgm:pt>
    <dgm:pt modelId="{83E2A4A6-C2D3-4E8F-A13F-2853CCF47031}">
      <dgm:prSet/>
      <dgm:spPr/>
      <dgm:t>
        <a:bodyPr/>
        <a:lstStyle/>
        <a:p>
          <a:r>
            <a:rPr lang="en-US" dirty="0"/>
            <a:t>Arlington</a:t>
          </a:r>
        </a:p>
      </dgm:t>
    </dgm:pt>
    <dgm:pt modelId="{B3E8E7A5-1E3D-4244-B3A0-C0AB95434E77}" type="parTrans" cxnId="{73EFF01A-BD7A-4530-A7E8-4346A2AE71A3}">
      <dgm:prSet/>
      <dgm:spPr/>
      <dgm:t>
        <a:bodyPr/>
        <a:lstStyle/>
        <a:p>
          <a:endParaRPr lang="en-US"/>
        </a:p>
      </dgm:t>
    </dgm:pt>
    <dgm:pt modelId="{CB3DBF15-D5BF-4714-A488-D6552068711C}" type="sibTrans" cxnId="{73EFF01A-BD7A-4530-A7E8-4346A2AE71A3}">
      <dgm:prSet/>
      <dgm:spPr/>
      <dgm:t>
        <a:bodyPr/>
        <a:lstStyle/>
        <a:p>
          <a:endParaRPr lang="en-US"/>
        </a:p>
      </dgm:t>
    </dgm:pt>
    <dgm:pt modelId="{B301CF38-6FE3-4EFF-AE84-29B0E536AD61}" type="pres">
      <dgm:prSet presAssocID="{3A7D7794-FE41-49D6-AD6A-CA36ABAB77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16C630-6431-4D47-B91C-885B31EF42A4}" type="pres">
      <dgm:prSet presAssocID="{11676EB2-DE2A-46BD-9EF2-B293CB35C6F6}" presName="hierRoot1" presStyleCnt="0">
        <dgm:presLayoutVars>
          <dgm:hierBranch val="init"/>
        </dgm:presLayoutVars>
      </dgm:prSet>
      <dgm:spPr/>
    </dgm:pt>
    <dgm:pt modelId="{C4371F5E-3BEB-4AF6-808F-B1A7AA1E5A06}" type="pres">
      <dgm:prSet presAssocID="{11676EB2-DE2A-46BD-9EF2-B293CB35C6F6}" presName="rootComposite1" presStyleCnt="0"/>
      <dgm:spPr/>
    </dgm:pt>
    <dgm:pt modelId="{EA6AE51E-4207-494C-BE01-25AC5A2831AF}" type="pres">
      <dgm:prSet presAssocID="{11676EB2-DE2A-46BD-9EF2-B293CB35C6F6}" presName="rootText1" presStyleLbl="node0" presStyleIdx="0" presStyleCnt="1">
        <dgm:presLayoutVars>
          <dgm:chPref val="3"/>
        </dgm:presLayoutVars>
      </dgm:prSet>
      <dgm:spPr/>
    </dgm:pt>
    <dgm:pt modelId="{C59B4A2F-F044-4351-A5F9-87E2D6D269D4}" type="pres">
      <dgm:prSet presAssocID="{11676EB2-DE2A-46BD-9EF2-B293CB35C6F6}" presName="rootConnector1" presStyleLbl="node1" presStyleIdx="0" presStyleCnt="0"/>
      <dgm:spPr/>
    </dgm:pt>
    <dgm:pt modelId="{6B73E4D4-A132-4E3B-BD63-66B974A4895F}" type="pres">
      <dgm:prSet presAssocID="{11676EB2-DE2A-46BD-9EF2-B293CB35C6F6}" presName="hierChild2" presStyleCnt="0"/>
      <dgm:spPr/>
    </dgm:pt>
    <dgm:pt modelId="{D72C81B8-01CD-4393-A8F3-3C1D92AAA3F6}" type="pres">
      <dgm:prSet presAssocID="{085957C0-8566-4118-B459-3257F8E6D15D}" presName="Name64" presStyleLbl="parChTrans1D2" presStyleIdx="0" presStyleCnt="5"/>
      <dgm:spPr/>
    </dgm:pt>
    <dgm:pt modelId="{968EEACE-6B70-4D0E-B87C-D307851A4296}" type="pres">
      <dgm:prSet presAssocID="{D5B062C9-6441-42AB-93F5-0B1CE5C3CD5D}" presName="hierRoot2" presStyleCnt="0">
        <dgm:presLayoutVars>
          <dgm:hierBranch val="init"/>
        </dgm:presLayoutVars>
      </dgm:prSet>
      <dgm:spPr/>
    </dgm:pt>
    <dgm:pt modelId="{91BE0575-093D-403E-8FC2-DA0C27CF3276}" type="pres">
      <dgm:prSet presAssocID="{D5B062C9-6441-42AB-93F5-0B1CE5C3CD5D}" presName="rootComposite" presStyleCnt="0"/>
      <dgm:spPr/>
    </dgm:pt>
    <dgm:pt modelId="{411673E2-7354-4EE4-A4DD-7D93CB09AC78}" type="pres">
      <dgm:prSet presAssocID="{D5B062C9-6441-42AB-93F5-0B1CE5C3CD5D}" presName="rootText" presStyleLbl="node2" presStyleIdx="0" presStyleCnt="5">
        <dgm:presLayoutVars>
          <dgm:chPref val="3"/>
        </dgm:presLayoutVars>
      </dgm:prSet>
      <dgm:spPr/>
    </dgm:pt>
    <dgm:pt modelId="{ED85E34B-0178-49E8-A84B-73EBC776148A}" type="pres">
      <dgm:prSet presAssocID="{D5B062C9-6441-42AB-93F5-0B1CE5C3CD5D}" presName="rootConnector" presStyleLbl="node2" presStyleIdx="0" presStyleCnt="5"/>
      <dgm:spPr/>
    </dgm:pt>
    <dgm:pt modelId="{DABB591A-327F-4D34-972F-8A9BE84FB6F9}" type="pres">
      <dgm:prSet presAssocID="{D5B062C9-6441-42AB-93F5-0B1CE5C3CD5D}" presName="hierChild4" presStyleCnt="0"/>
      <dgm:spPr/>
    </dgm:pt>
    <dgm:pt modelId="{552C6567-6FF5-400A-AC40-1237100AB129}" type="pres">
      <dgm:prSet presAssocID="{A12871E3-4D1C-4E08-8B1F-597DD99AC23A}" presName="Name64" presStyleLbl="parChTrans1D3" presStyleIdx="0" presStyleCnt="5"/>
      <dgm:spPr/>
    </dgm:pt>
    <dgm:pt modelId="{9806706C-9DCD-4EBD-B4FB-CA3FF7BCE2C2}" type="pres">
      <dgm:prSet presAssocID="{FCAD8D55-A172-40AF-9C8A-9933FE52B072}" presName="hierRoot2" presStyleCnt="0">
        <dgm:presLayoutVars>
          <dgm:hierBranch val="init"/>
        </dgm:presLayoutVars>
      </dgm:prSet>
      <dgm:spPr/>
    </dgm:pt>
    <dgm:pt modelId="{B3E97E99-58D1-4640-9BF3-D3A516192BF8}" type="pres">
      <dgm:prSet presAssocID="{FCAD8D55-A172-40AF-9C8A-9933FE52B072}" presName="rootComposite" presStyleCnt="0"/>
      <dgm:spPr/>
    </dgm:pt>
    <dgm:pt modelId="{7E43150F-A811-4ACE-8182-3CF60506F34C}" type="pres">
      <dgm:prSet presAssocID="{FCAD8D55-A172-40AF-9C8A-9933FE52B072}" presName="rootText" presStyleLbl="node3" presStyleIdx="0" presStyleCnt="5">
        <dgm:presLayoutVars>
          <dgm:chPref val="3"/>
        </dgm:presLayoutVars>
      </dgm:prSet>
      <dgm:spPr/>
    </dgm:pt>
    <dgm:pt modelId="{9CDAE387-8A25-49B2-B2D5-D8D253BE81F6}" type="pres">
      <dgm:prSet presAssocID="{FCAD8D55-A172-40AF-9C8A-9933FE52B072}" presName="rootConnector" presStyleLbl="node3" presStyleIdx="0" presStyleCnt="5"/>
      <dgm:spPr/>
    </dgm:pt>
    <dgm:pt modelId="{2BAA0190-29A2-4E6A-BC0A-2A7EFB5D6656}" type="pres">
      <dgm:prSet presAssocID="{FCAD8D55-A172-40AF-9C8A-9933FE52B072}" presName="hierChild4" presStyleCnt="0"/>
      <dgm:spPr/>
    </dgm:pt>
    <dgm:pt modelId="{44632BCE-94E0-4382-8640-87360C3E907B}" type="pres">
      <dgm:prSet presAssocID="{A17C3642-D00F-48A8-AF86-6B65C7657E99}" presName="Name64" presStyleLbl="parChTrans1D4" presStyleIdx="0" presStyleCnt="4"/>
      <dgm:spPr/>
    </dgm:pt>
    <dgm:pt modelId="{AC34CF1E-CAC1-4D64-8A39-CC1C06F3C731}" type="pres">
      <dgm:prSet presAssocID="{6F10969D-A37F-44C2-9B91-AF45AA8266DC}" presName="hierRoot2" presStyleCnt="0">
        <dgm:presLayoutVars>
          <dgm:hierBranch val="init"/>
        </dgm:presLayoutVars>
      </dgm:prSet>
      <dgm:spPr/>
    </dgm:pt>
    <dgm:pt modelId="{825FDC9D-1E79-4D22-8E8E-F0FA1B2AF313}" type="pres">
      <dgm:prSet presAssocID="{6F10969D-A37F-44C2-9B91-AF45AA8266DC}" presName="rootComposite" presStyleCnt="0"/>
      <dgm:spPr/>
    </dgm:pt>
    <dgm:pt modelId="{F15B20DC-C9A7-497C-8E53-427ADBADD2A0}" type="pres">
      <dgm:prSet presAssocID="{6F10969D-A37F-44C2-9B91-AF45AA8266DC}" presName="rootText" presStyleLbl="node4" presStyleIdx="0" presStyleCnt="4">
        <dgm:presLayoutVars>
          <dgm:chPref val="3"/>
        </dgm:presLayoutVars>
      </dgm:prSet>
      <dgm:spPr/>
    </dgm:pt>
    <dgm:pt modelId="{5F50ED6A-708D-4B94-9E89-B39FB05B80BD}" type="pres">
      <dgm:prSet presAssocID="{6F10969D-A37F-44C2-9B91-AF45AA8266DC}" presName="rootConnector" presStyleLbl="node4" presStyleIdx="0" presStyleCnt="4"/>
      <dgm:spPr/>
    </dgm:pt>
    <dgm:pt modelId="{C7490AD9-11A1-4C4D-AE30-828E1DAAE810}" type="pres">
      <dgm:prSet presAssocID="{6F10969D-A37F-44C2-9B91-AF45AA8266DC}" presName="hierChild4" presStyleCnt="0"/>
      <dgm:spPr/>
    </dgm:pt>
    <dgm:pt modelId="{85F15288-0F2C-4425-9457-B29FF8B49E8F}" type="pres">
      <dgm:prSet presAssocID="{B3E8E7A5-1E3D-4244-B3A0-C0AB95434E77}" presName="Name64" presStyleLbl="parChTrans1D4" presStyleIdx="1" presStyleCnt="4"/>
      <dgm:spPr/>
    </dgm:pt>
    <dgm:pt modelId="{8453E068-A87D-41CD-A9DA-F94282F77ACD}" type="pres">
      <dgm:prSet presAssocID="{83E2A4A6-C2D3-4E8F-A13F-2853CCF47031}" presName="hierRoot2" presStyleCnt="0">
        <dgm:presLayoutVars>
          <dgm:hierBranch val="init"/>
        </dgm:presLayoutVars>
      </dgm:prSet>
      <dgm:spPr/>
    </dgm:pt>
    <dgm:pt modelId="{BDDB5B4C-5635-417B-A3E1-FA220D7BAC2C}" type="pres">
      <dgm:prSet presAssocID="{83E2A4A6-C2D3-4E8F-A13F-2853CCF47031}" presName="rootComposite" presStyleCnt="0"/>
      <dgm:spPr/>
    </dgm:pt>
    <dgm:pt modelId="{B027135D-A3C3-4926-A2BF-FD1E51AF7F14}" type="pres">
      <dgm:prSet presAssocID="{83E2A4A6-C2D3-4E8F-A13F-2853CCF47031}" presName="rootText" presStyleLbl="node4" presStyleIdx="1" presStyleCnt="4">
        <dgm:presLayoutVars>
          <dgm:chPref val="3"/>
        </dgm:presLayoutVars>
      </dgm:prSet>
      <dgm:spPr/>
    </dgm:pt>
    <dgm:pt modelId="{54B38D0D-5B24-4E82-953C-2FC8082C41FF}" type="pres">
      <dgm:prSet presAssocID="{83E2A4A6-C2D3-4E8F-A13F-2853CCF47031}" presName="rootConnector" presStyleLbl="node4" presStyleIdx="1" presStyleCnt="4"/>
      <dgm:spPr/>
    </dgm:pt>
    <dgm:pt modelId="{EA7A1235-C2EC-49A2-88DF-CF20CFA26B1E}" type="pres">
      <dgm:prSet presAssocID="{83E2A4A6-C2D3-4E8F-A13F-2853CCF47031}" presName="hierChild4" presStyleCnt="0"/>
      <dgm:spPr/>
    </dgm:pt>
    <dgm:pt modelId="{65645F8F-8AC7-4D73-97D6-14D1EFAD645B}" type="pres">
      <dgm:prSet presAssocID="{83E2A4A6-C2D3-4E8F-A13F-2853CCF47031}" presName="hierChild5" presStyleCnt="0"/>
      <dgm:spPr/>
    </dgm:pt>
    <dgm:pt modelId="{36C7ED88-9FA2-454F-839F-BD0772060E79}" type="pres">
      <dgm:prSet presAssocID="{6F10969D-A37F-44C2-9B91-AF45AA8266DC}" presName="hierChild5" presStyleCnt="0"/>
      <dgm:spPr/>
    </dgm:pt>
    <dgm:pt modelId="{52926EA1-EE1B-42EB-96A8-1BCDDD664D65}" type="pres">
      <dgm:prSet presAssocID="{FCAD8D55-A172-40AF-9C8A-9933FE52B072}" presName="hierChild5" presStyleCnt="0"/>
      <dgm:spPr/>
    </dgm:pt>
    <dgm:pt modelId="{CD5B597C-C36D-435D-8AC8-ABA92322708B}" type="pres">
      <dgm:prSet presAssocID="{5021EEE4-3512-4927-901A-3328D9ACE858}" presName="Name64" presStyleLbl="parChTrans1D3" presStyleIdx="1" presStyleCnt="5"/>
      <dgm:spPr/>
    </dgm:pt>
    <dgm:pt modelId="{5BB130F5-B3A6-4B3E-980E-1DD0A1812BE7}" type="pres">
      <dgm:prSet presAssocID="{69B68D02-1884-489C-B4E2-26FD14586719}" presName="hierRoot2" presStyleCnt="0">
        <dgm:presLayoutVars>
          <dgm:hierBranch val="init"/>
        </dgm:presLayoutVars>
      </dgm:prSet>
      <dgm:spPr/>
    </dgm:pt>
    <dgm:pt modelId="{C837E8E3-C62D-41D9-BE81-706ABAE3BC56}" type="pres">
      <dgm:prSet presAssocID="{69B68D02-1884-489C-B4E2-26FD14586719}" presName="rootComposite" presStyleCnt="0"/>
      <dgm:spPr/>
    </dgm:pt>
    <dgm:pt modelId="{08B31CF0-2620-4DA1-BCC6-91416EA09605}" type="pres">
      <dgm:prSet presAssocID="{69B68D02-1884-489C-B4E2-26FD14586719}" presName="rootText" presStyleLbl="node3" presStyleIdx="1" presStyleCnt="5">
        <dgm:presLayoutVars>
          <dgm:chPref val="3"/>
        </dgm:presLayoutVars>
      </dgm:prSet>
      <dgm:spPr/>
    </dgm:pt>
    <dgm:pt modelId="{58E8B5A2-0CB4-4646-8051-D0505EDD0FE9}" type="pres">
      <dgm:prSet presAssocID="{69B68D02-1884-489C-B4E2-26FD14586719}" presName="rootConnector" presStyleLbl="node3" presStyleIdx="1" presStyleCnt="5"/>
      <dgm:spPr/>
    </dgm:pt>
    <dgm:pt modelId="{07DF29EE-6BE1-4064-BA1E-EDFEC318322F}" type="pres">
      <dgm:prSet presAssocID="{69B68D02-1884-489C-B4E2-26FD14586719}" presName="hierChild4" presStyleCnt="0"/>
      <dgm:spPr/>
    </dgm:pt>
    <dgm:pt modelId="{5380BA93-07AE-45E8-AA0E-2FC6C81BF48B}" type="pres">
      <dgm:prSet presAssocID="{6700D841-85FC-490C-A091-5DCFBBCE7F5B}" presName="Name64" presStyleLbl="parChTrans1D4" presStyleIdx="2" presStyleCnt="4"/>
      <dgm:spPr/>
    </dgm:pt>
    <dgm:pt modelId="{931E41A9-9AD4-49D2-936A-96DFC92A71A4}" type="pres">
      <dgm:prSet presAssocID="{3A233A00-0931-48FF-9994-F156D93CE909}" presName="hierRoot2" presStyleCnt="0">
        <dgm:presLayoutVars>
          <dgm:hierBranch val="init"/>
        </dgm:presLayoutVars>
      </dgm:prSet>
      <dgm:spPr/>
    </dgm:pt>
    <dgm:pt modelId="{2ED9D297-4507-481E-ADBA-DD7BC11B2EB2}" type="pres">
      <dgm:prSet presAssocID="{3A233A00-0931-48FF-9994-F156D93CE909}" presName="rootComposite" presStyleCnt="0"/>
      <dgm:spPr/>
    </dgm:pt>
    <dgm:pt modelId="{7747D79D-C2CA-4395-BA30-E9191AD11D71}" type="pres">
      <dgm:prSet presAssocID="{3A233A00-0931-48FF-9994-F156D93CE909}" presName="rootText" presStyleLbl="node4" presStyleIdx="2" presStyleCnt="4">
        <dgm:presLayoutVars>
          <dgm:chPref val="3"/>
        </dgm:presLayoutVars>
      </dgm:prSet>
      <dgm:spPr/>
    </dgm:pt>
    <dgm:pt modelId="{19E62E87-1764-4EDE-80BA-6A0DCA1DD52F}" type="pres">
      <dgm:prSet presAssocID="{3A233A00-0931-48FF-9994-F156D93CE909}" presName="rootConnector" presStyleLbl="node4" presStyleIdx="2" presStyleCnt="4"/>
      <dgm:spPr/>
    </dgm:pt>
    <dgm:pt modelId="{6977E7D7-27BD-427D-A7B8-E7190FC71F11}" type="pres">
      <dgm:prSet presAssocID="{3A233A00-0931-48FF-9994-F156D93CE909}" presName="hierChild4" presStyleCnt="0"/>
      <dgm:spPr/>
    </dgm:pt>
    <dgm:pt modelId="{BA17DF94-B8AC-45AD-870E-5026D5494863}" type="pres">
      <dgm:prSet presAssocID="{3A233A00-0931-48FF-9994-F156D93CE909}" presName="hierChild5" presStyleCnt="0"/>
      <dgm:spPr/>
    </dgm:pt>
    <dgm:pt modelId="{BC82F2CF-04F7-4A77-ADA3-1B97F1A748F4}" type="pres">
      <dgm:prSet presAssocID="{69B68D02-1884-489C-B4E2-26FD14586719}" presName="hierChild5" presStyleCnt="0"/>
      <dgm:spPr/>
    </dgm:pt>
    <dgm:pt modelId="{05EDB5EC-1E94-4CA9-82C6-E3EE2A13BFBF}" type="pres">
      <dgm:prSet presAssocID="{9489FAFF-EE22-4664-969F-273A5EA307D9}" presName="Name64" presStyleLbl="parChTrans1D3" presStyleIdx="2" presStyleCnt="5"/>
      <dgm:spPr/>
    </dgm:pt>
    <dgm:pt modelId="{4A7921B8-46A3-4941-ADF6-3B23E7846376}" type="pres">
      <dgm:prSet presAssocID="{E3EB1950-423D-4C66-9C74-7D2383D5BC43}" presName="hierRoot2" presStyleCnt="0">
        <dgm:presLayoutVars>
          <dgm:hierBranch val="init"/>
        </dgm:presLayoutVars>
      </dgm:prSet>
      <dgm:spPr/>
    </dgm:pt>
    <dgm:pt modelId="{0D328173-7C19-4678-B4F7-30E97B9FDA69}" type="pres">
      <dgm:prSet presAssocID="{E3EB1950-423D-4C66-9C74-7D2383D5BC43}" presName="rootComposite" presStyleCnt="0"/>
      <dgm:spPr/>
    </dgm:pt>
    <dgm:pt modelId="{23F3E226-BAFA-481B-B86C-06E8DE1653AE}" type="pres">
      <dgm:prSet presAssocID="{E3EB1950-423D-4C66-9C74-7D2383D5BC43}" presName="rootText" presStyleLbl="node3" presStyleIdx="2" presStyleCnt="5">
        <dgm:presLayoutVars>
          <dgm:chPref val="3"/>
        </dgm:presLayoutVars>
      </dgm:prSet>
      <dgm:spPr/>
    </dgm:pt>
    <dgm:pt modelId="{A57409C2-EFCD-4B09-9BFD-758BE24AE2CB}" type="pres">
      <dgm:prSet presAssocID="{E3EB1950-423D-4C66-9C74-7D2383D5BC43}" presName="rootConnector" presStyleLbl="node3" presStyleIdx="2" presStyleCnt="5"/>
      <dgm:spPr/>
    </dgm:pt>
    <dgm:pt modelId="{DEFE16E8-FF52-4401-AC96-DE3F1E3117BF}" type="pres">
      <dgm:prSet presAssocID="{E3EB1950-423D-4C66-9C74-7D2383D5BC43}" presName="hierChild4" presStyleCnt="0"/>
      <dgm:spPr/>
    </dgm:pt>
    <dgm:pt modelId="{44760262-ED21-430C-A0B2-C684216350D2}" type="pres">
      <dgm:prSet presAssocID="{01002D77-2516-491F-871A-6B7CDD268789}" presName="Name64" presStyleLbl="parChTrans1D4" presStyleIdx="3" presStyleCnt="4"/>
      <dgm:spPr/>
    </dgm:pt>
    <dgm:pt modelId="{99A9CFC8-D668-4B7C-813D-26784D0A4A7D}" type="pres">
      <dgm:prSet presAssocID="{8D3108C9-663C-4514-B0DA-FD0EE00881AD}" presName="hierRoot2" presStyleCnt="0">
        <dgm:presLayoutVars>
          <dgm:hierBranch val="init"/>
        </dgm:presLayoutVars>
      </dgm:prSet>
      <dgm:spPr/>
    </dgm:pt>
    <dgm:pt modelId="{8B0B706C-728F-4ABE-81BC-50415CA9A3DE}" type="pres">
      <dgm:prSet presAssocID="{8D3108C9-663C-4514-B0DA-FD0EE00881AD}" presName="rootComposite" presStyleCnt="0"/>
      <dgm:spPr/>
    </dgm:pt>
    <dgm:pt modelId="{4E77549C-13FA-4CBD-817B-3D929A07AB34}" type="pres">
      <dgm:prSet presAssocID="{8D3108C9-663C-4514-B0DA-FD0EE00881AD}" presName="rootText" presStyleLbl="node4" presStyleIdx="3" presStyleCnt="4">
        <dgm:presLayoutVars>
          <dgm:chPref val="3"/>
        </dgm:presLayoutVars>
      </dgm:prSet>
      <dgm:spPr/>
    </dgm:pt>
    <dgm:pt modelId="{A6DEC46C-4171-4DDA-B465-4D1BD9074F75}" type="pres">
      <dgm:prSet presAssocID="{8D3108C9-663C-4514-B0DA-FD0EE00881AD}" presName="rootConnector" presStyleLbl="node4" presStyleIdx="3" presStyleCnt="4"/>
      <dgm:spPr/>
    </dgm:pt>
    <dgm:pt modelId="{0C153CCF-923A-4758-8F5C-A425E0F161A3}" type="pres">
      <dgm:prSet presAssocID="{8D3108C9-663C-4514-B0DA-FD0EE00881AD}" presName="hierChild4" presStyleCnt="0"/>
      <dgm:spPr/>
    </dgm:pt>
    <dgm:pt modelId="{3CEBD40C-13F4-4C8A-B272-85597DCE01F5}" type="pres">
      <dgm:prSet presAssocID="{8D3108C9-663C-4514-B0DA-FD0EE00881AD}" presName="hierChild5" presStyleCnt="0"/>
      <dgm:spPr/>
    </dgm:pt>
    <dgm:pt modelId="{C535FFF2-5EED-471D-B8A2-BD5111C82DA0}" type="pres">
      <dgm:prSet presAssocID="{E3EB1950-423D-4C66-9C74-7D2383D5BC43}" presName="hierChild5" presStyleCnt="0"/>
      <dgm:spPr/>
    </dgm:pt>
    <dgm:pt modelId="{24D43D60-CD04-4946-A9D1-63ECA6EB09EE}" type="pres">
      <dgm:prSet presAssocID="{D5B062C9-6441-42AB-93F5-0B1CE5C3CD5D}" presName="hierChild5" presStyleCnt="0"/>
      <dgm:spPr/>
    </dgm:pt>
    <dgm:pt modelId="{94CE8698-AC9E-4AD2-BB8E-81149E0B5D8E}" type="pres">
      <dgm:prSet presAssocID="{914708ED-883C-40AA-85E5-A9B665D4D244}" presName="Name64" presStyleLbl="parChTrans1D2" presStyleIdx="1" presStyleCnt="5"/>
      <dgm:spPr/>
    </dgm:pt>
    <dgm:pt modelId="{ADE66EE6-7F93-4651-9706-45A7D7246905}" type="pres">
      <dgm:prSet presAssocID="{2BB76DF8-8287-43EC-A216-3C2FE20150FD}" presName="hierRoot2" presStyleCnt="0">
        <dgm:presLayoutVars>
          <dgm:hierBranch val="init"/>
        </dgm:presLayoutVars>
      </dgm:prSet>
      <dgm:spPr/>
    </dgm:pt>
    <dgm:pt modelId="{F8A884D6-2138-482C-8390-859F18BA32C8}" type="pres">
      <dgm:prSet presAssocID="{2BB76DF8-8287-43EC-A216-3C2FE20150FD}" presName="rootComposite" presStyleCnt="0"/>
      <dgm:spPr/>
    </dgm:pt>
    <dgm:pt modelId="{61101D38-0BE3-424C-896D-83F3BF925110}" type="pres">
      <dgm:prSet presAssocID="{2BB76DF8-8287-43EC-A216-3C2FE20150FD}" presName="rootText" presStyleLbl="node2" presStyleIdx="1" presStyleCnt="5" custLinFactNeighborY="3584">
        <dgm:presLayoutVars>
          <dgm:chPref val="3"/>
        </dgm:presLayoutVars>
      </dgm:prSet>
      <dgm:spPr/>
    </dgm:pt>
    <dgm:pt modelId="{2C322A4A-DF18-49F9-B15A-9BA00F91A329}" type="pres">
      <dgm:prSet presAssocID="{2BB76DF8-8287-43EC-A216-3C2FE20150FD}" presName="rootConnector" presStyleLbl="node2" presStyleIdx="1" presStyleCnt="5"/>
      <dgm:spPr/>
    </dgm:pt>
    <dgm:pt modelId="{87E21A4B-134E-42A3-9BFD-29D9D20CB39A}" type="pres">
      <dgm:prSet presAssocID="{2BB76DF8-8287-43EC-A216-3C2FE20150FD}" presName="hierChild4" presStyleCnt="0"/>
      <dgm:spPr/>
    </dgm:pt>
    <dgm:pt modelId="{307DBA74-2991-44D1-BAF2-335836F6D6AF}" type="pres">
      <dgm:prSet presAssocID="{D96DB410-B01E-4307-A7CC-AEADF2CD69AD}" presName="Name64" presStyleLbl="parChTrans1D3" presStyleIdx="3" presStyleCnt="5"/>
      <dgm:spPr/>
    </dgm:pt>
    <dgm:pt modelId="{C578CCD2-179A-40C5-905A-D40B2B997BB9}" type="pres">
      <dgm:prSet presAssocID="{A79D3FA4-19EA-45F3-82A9-54D9425278CE}" presName="hierRoot2" presStyleCnt="0">
        <dgm:presLayoutVars>
          <dgm:hierBranch val="init"/>
        </dgm:presLayoutVars>
      </dgm:prSet>
      <dgm:spPr/>
    </dgm:pt>
    <dgm:pt modelId="{A8E4D31A-5315-4805-87C9-A7BC8CE9DD29}" type="pres">
      <dgm:prSet presAssocID="{A79D3FA4-19EA-45F3-82A9-54D9425278CE}" presName="rootComposite" presStyleCnt="0"/>
      <dgm:spPr/>
    </dgm:pt>
    <dgm:pt modelId="{9C37003E-C0C4-4FFD-9D1E-BF16672D0BC9}" type="pres">
      <dgm:prSet presAssocID="{A79D3FA4-19EA-45F3-82A9-54D9425278CE}" presName="rootText" presStyleLbl="node3" presStyleIdx="3" presStyleCnt="5">
        <dgm:presLayoutVars>
          <dgm:chPref val="3"/>
        </dgm:presLayoutVars>
      </dgm:prSet>
      <dgm:spPr/>
    </dgm:pt>
    <dgm:pt modelId="{9D041AD4-BE21-4ACA-BC18-E97AF31D6491}" type="pres">
      <dgm:prSet presAssocID="{A79D3FA4-19EA-45F3-82A9-54D9425278CE}" presName="rootConnector" presStyleLbl="node3" presStyleIdx="3" presStyleCnt="5"/>
      <dgm:spPr/>
    </dgm:pt>
    <dgm:pt modelId="{97D1450D-D3D1-46DF-B686-B1EA2A4A2B0B}" type="pres">
      <dgm:prSet presAssocID="{A79D3FA4-19EA-45F3-82A9-54D9425278CE}" presName="hierChild4" presStyleCnt="0"/>
      <dgm:spPr/>
    </dgm:pt>
    <dgm:pt modelId="{9718474C-7690-4D5B-A4F9-1148642A5F0E}" type="pres">
      <dgm:prSet presAssocID="{A79D3FA4-19EA-45F3-82A9-54D9425278CE}" presName="hierChild5" presStyleCnt="0"/>
      <dgm:spPr/>
    </dgm:pt>
    <dgm:pt modelId="{926EFDEE-6D69-432B-BA00-AE33ED9056DA}" type="pres">
      <dgm:prSet presAssocID="{4E8414AD-4E48-4652-9E20-BB2DFA33AF31}" presName="Name64" presStyleLbl="parChTrans1D3" presStyleIdx="4" presStyleCnt="5"/>
      <dgm:spPr/>
    </dgm:pt>
    <dgm:pt modelId="{8EEDF3E9-1AF8-42B2-BC2A-3CB7AC99B200}" type="pres">
      <dgm:prSet presAssocID="{D341CCFA-06AF-411F-8A77-E8DC7EC27D84}" presName="hierRoot2" presStyleCnt="0">
        <dgm:presLayoutVars>
          <dgm:hierBranch val="init"/>
        </dgm:presLayoutVars>
      </dgm:prSet>
      <dgm:spPr/>
    </dgm:pt>
    <dgm:pt modelId="{9235F07C-B9C3-4320-9EBC-A5DD7109091C}" type="pres">
      <dgm:prSet presAssocID="{D341CCFA-06AF-411F-8A77-E8DC7EC27D84}" presName="rootComposite" presStyleCnt="0"/>
      <dgm:spPr/>
    </dgm:pt>
    <dgm:pt modelId="{BD9BB528-627D-49C3-A337-3A316BAFE9A5}" type="pres">
      <dgm:prSet presAssocID="{D341CCFA-06AF-411F-8A77-E8DC7EC27D84}" presName="rootText" presStyleLbl="node3" presStyleIdx="4" presStyleCnt="5">
        <dgm:presLayoutVars>
          <dgm:chPref val="3"/>
        </dgm:presLayoutVars>
      </dgm:prSet>
      <dgm:spPr/>
    </dgm:pt>
    <dgm:pt modelId="{2C5D49F8-6D7C-4909-A473-B012664ECADA}" type="pres">
      <dgm:prSet presAssocID="{D341CCFA-06AF-411F-8A77-E8DC7EC27D84}" presName="rootConnector" presStyleLbl="node3" presStyleIdx="4" presStyleCnt="5"/>
      <dgm:spPr/>
    </dgm:pt>
    <dgm:pt modelId="{F0B0C164-8D5C-45BB-AEAC-DE5AD742717C}" type="pres">
      <dgm:prSet presAssocID="{D341CCFA-06AF-411F-8A77-E8DC7EC27D84}" presName="hierChild4" presStyleCnt="0"/>
      <dgm:spPr/>
    </dgm:pt>
    <dgm:pt modelId="{82132F1C-3E49-4763-A145-DAC11909EDA3}" type="pres">
      <dgm:prSet presAssocID="{D341CCFA-06AF-411F-8A77-E8DC7EC27D84}" presName="hierChild5" presStyleCnt="0"/>
      <dgm:spPr/>
    </dgm:pt>
    <dgm:pt modelId="{6C595BFB-0DEB-49CB-84EC-BBB28D6A2E9D}" type="pres">
      <dgm:prSet presAssocID="{2BB76DF8-8287-43EC-A216-3C2FE20150FD}" presName="hierChild5" presStyleCnt="0"/>
      <dgm:spPr/>
    </dgm:pt>
    <dgm:pt modelId="{94253839-C54C-4644-96E8-B618F2D434C0}" type="pres">
      <dgm:prSet presAssocID="{B6F9722D-FF3C-488E-AF78-4A67F52F1797}" presName="Name64" presStyleLbl="parChTrans1D2" presStyleIdx="2" presStyleCnt="5"/>
      <dgm:spPr/>
    </dgm:pt>
    <dgm:pt modelId="{B61D21F7-799B-4636-AAE1-C732893E13D7}" type="pres">
      <dgm:prSet presAssocID="{56E3CAAA-4CF7-4970-BBA7-6011A81377BD}" presName="hierRoot2" presStyleCnt="0">
        <dgm:presLayoutVars>
          <dgm:hierBranch val="init"/>
        </dgm:presLayoutVars>
      </dgm:prSet>
      <dgm:spPr/>
    </dgm:pt>
    <dgm:pt modelId="{C642022D-8EFD-45BE-9C43-0F21213ABBAB}" type="pres">
      <dgm:prSet presAssocID="{56E3CAAA-4CF7-4970-BBA7-6011A81377BD}" presName="rootComposite" presStyleCnt="0"/>
      <dgm:spPr/>
    </dgm:pt>
    <dgm:pt modelId="{8821802E-4594-492D-B026-3F1A756472C7}" type="pres">
      <dgm:prSet presAssocID="{56E3CAAA-4CF7-4970-BBA7-6011A81377BD}" presName="rootText" presStyleLbl="node2" presStyleIdx="2" presStyleCnt="5">
        <dgm:presLayoutVars>
          <dgm:chPref val="3"/>
        </dgm:presLayoutVars>
      </dgm:prSet>
      <dgm:spPr/>
    </dgm:pt>
    <dgm:pt modelId="{1D041008-CD96-42CE-9427-C9D5BC930574}" type="pres">
      <dgm:prSet presAssocID="{56E3CAAA-4CF7-4970-BBA7-6011A81377BD}" presName="rootConnector" presStyleLbl="node2" presStyleIdx="2" presStyleCnt="5"/>
      <dgm:spPr/>
    </dgm:pt>
    <dgm:pt modelId="{C05F3318-01BB-4846-84DE-6A5760CB5569}" type="pres">
      <dgm:prSet presAssocID="{56E3CAAA-4CF7-4970-BBA7-6011A81377BD}" presName="hierChild4" presStyleCnt="0"/>
      <dgm:spPr/>
    </dgm:pt>
    <dgm:pt modelId="{58F4D638-D565-4931-A883-7A4AB022E1C8}" type="pres">
      <dgm:prSet presAssocID="{56E3CAAA-4CF7-4970-BBA7-6011A81377BD}" presName="hierChild5" presStyleCnt="0"/>
      <dgm:spPr/>
    </dgm:pt>
    <dgm:pt modelId="{6A409A74-D1D6-4FFB-8868-E7B3E378C8B3}" type="pres">
      <dgm:prSet presAssocID="{4BD7FA13-F023-4298-ABF6-F45CE4779926}" presName="Name64" presStyleLbl="parChTrans1D2" presStyleIdx="3" presStyleCnt="5"/>
      <dgm:spPr/>
    </dgm:pt>
    <dgm:pt modelId="{071FBE6E-1131-4BE7-B75C-2527AD533A70}" type="pres">
      <dgm:prSet presAssocID="{84A794F2-895B-4CAE-AB02-5E0032EB18B6}" presName="hierRoot2" presStyleCnt="0">
        <dgm:presLayoutVars>
          <dgm:hierBranch val="init"/>
        </dgm:presLayoutVars>
      </dgm:prSet>
      <dgm:spPr/>
    </dgm:pt>
    <dgm:pt modelId="{EC93E201-C69F-446F-A7D7-FA56D06D95CF}" type="pres">
      <dgm:prSet presAssocID="{84A794F2-895B-4CAE-AB02-5E0032EB18B6}" presName="rootComposite" presStyleCnt="0"/>
      <dgm:spPr/>
    </dgm:pt>
    <dgm:pt modelId="{913F8AB7-785F-493D-B9E3-A93E75013191}" type="pres">
      <dgm:prSet presAssocID="{84A794F2-895B-4CAE-AB02-5E0032EB18B6}" presName="rootText" presStyleLbl="node2" presStyleIdx="3" presStyleCnt="5">
        <dgm:presLayoutVars>
          <dgm:chPref val="3"/>
        </dgm:presLayoutVars>
      </dgm:prSet>
      <dgm:spPr/>
    </dgm:pt>
    <dgm:pt modelId="{6F965CB7-462F-4012-A9D4-F31CFB97660D}" type="pres">
      <dgm:prSet presAssocID="{84A794F2-895B-4CAE-AB02-5E0032EB18B6}" presName="rootConnector" presStyleLbl="node2" presStyleIdx="3" presStyleCnt="5"/>
      <dgm:spPr/>
    </dgm:pt>
    <dgm:pt modelId="{C13B2B86-61BC-45DC-8695-CA5EE9113EBC}" type="pres">
      <dgm:prSet presAssocID="{84A794F2-895B-4CAE-AB02-5E0032EB18B6}" presName="hierChild4" presStyleCnt="0"/>
      <dgm:spPr/>
    </dgm:pt>
    <dgm:pt modelId="{3425FB76-49D6-4A1B-9766-B361328C2DBC}" type="pres">
      <dgm:prSet presAssocID="{84A794F2-895B-4CAE-AB02-5E0032EB18B6}" presName="hierChild5" presStyleCnt="0"/>
      <dgm:spPr/>
    </dgm:pt>
    <dgm:pt modelId="{D02B2234-9D9D-40DE-B423-3818DD6DB5D5}" type="pres">
      <dgm:prSet presAssocID="{5D2EB2BF-C30E-453E-8CC7-77C49DCE316A}" presName="Name64" presStyleLbl="parChTrans1D2" presStyleIdx="4" presStyleCnt="5"/>
      <dgm:spPr/>
    </dgm:pt>
    <dgm:pt modelId="{D9A99216-AA34-49FE-801B-5405664E5679}" type="pres">
      <dgm:prSet presAssocID="{B2B15B7E-1F22-4B28-A1C4-1004F3E336EB}" presName="hierRoot2" presStyleCnt="0">
        <dgm:presLayoutVars>
          <dgm:hierBranch val="init"/>
        </dgm:presLayoutVars>
      </dgm:prSet>
      <dgm:spPr/>
    </dgm:pt>
    <dgm:pt modelId="{46E3ED02-2B96-40C7-B2AC-21C094BCB8EA}" type="pres">
      <dgm:prSet presAssocID="{B2B15B7E-1F22-4B28-A1C4-1004F3E336EB}" presName="rootComposite" presStyleCnt="0"/>
      <dgm:spPr/>
    </dgm:pt>
    <dgm:pt modelId="{2B561437-5816-49E2-95BD-6E8AD8C6B0A9}" type="pres">
      <dgm:prSet presAssocID="{B2B15B7E-1F22-4B28-A1C4-1004F3E336EB}" presName="rootText" presStyleLbl="node2" presStyleIdx="4" presStyleCnt="5" custLinFactNeighborX="342" custLinFactNeighborY="1121">
        <dgm:presLayoutVars>
          <dgm:chPref val="3"/>
        </dgm:presLayoutVars>
      </dgm:prSet>
      <dgm:spPr/>
    </dgm:pt>
    <dgm:pt modelId="{5EDB0E3D-B234-40CA-8493-C720E52DBE33}" type="pres">
      <dgm:prSet presAssocID="{B2B15B7E-1F22-4B28-A1C4-1004F3E336EB}" presName="rootConnector" presStyleLbl="node2" presStyleIdx="4" presStyleCnt="5"/>
      <dgm:spPr/>
    </dgm:pt>
    <dgm:pt modelId="{890A79F6-9D06-471C-AC48-6F145D06CCDE}" type="pres">
      <dgm:prSet presAssocID="{B2B15B7E-1F22-4B28-A1C4-1004F3E336EB}" presName="hierChild4" presStyleCnt="0"/>
      <dgm:spPr/>
    </dgm:pt>
    <dgm:pt modelId="{8EE19FC5-0B38-4550-9174-332902400D85}" type="pres">
      <dgm:prSet presAssocID="{B2B15B7E-1F22-4B28-A1C4-1004F3E336EB}" presName="hierChild5" presStyleCnt="0"/>
      <dgm:spPr/>
    </dgm:pt>
    <dgm:pt modelId="{95087817-6656-4F73-8CC1-021F95394F52}" type="pres">
      <dgm:prSet presAssocID="{11676EB2-DE2A-46BD-9EF2-B293CB35C6F6}" presName="hierChild3" presStyleCnt="0"/>
      <dgm:spPr/>
    </dgm:pt>
  </dgm:ptLst>
  <dgm:cxnLst>
    <dgm:cxn modelId="{AB36CB01-FF90-4C36-9C71-1D9BE841D898}" type="presOf" srcId="{3A7D7794-FE41-49D6-AD6A-CA36ABAB779A}" destId="{B301CF38-6FE3-4EFF-AE84-29B0E536AD61}" srcOrd="0" destOrd="0" presId="urn:microsoft.com/office/officeart/2009/3/layout/HorizontalOrganizationChart"/>
    <dgm:cxn modelId="{9856F107-4C1C-45B6-A799-10BB6ACC0611}" type="presOf" srcId="{E3EB1950-423D-4C66-9C74-7D2383D5BC43}" destId="{A57409C2-EFCD-4B09-9BFD-758BE24AE2CB}" srcOrd="1" destOrd="0" presId="urn:microsoft.com/office/officeart/2009/3/layout/HorizontalOrganizationChart"/>
    <dgm:cxn modelId="{8BDA9309-DAC2-4F46-B00E-5D5FE3C36E8D}" type="presOf" srcId="{6F10969D-A37F-44C2-9B91-AF45AA8266DC}" destId="{5F50ED6A-708D-4B94-9E89-B39FB05B80BD}" srcOrd="1" destOrd="0" presId="urn:microsoft.com/office/officeart/2009/3/layout/HorizontalOrganizationChart"/>
    <dgm:cxn modelId="{AE2C070A-FE6D-4A78-99A2-892C1100F556}" srcId="{11676EB2-DE2A-46BD-9EF2-B293CB35C6F6}" destId="{D5B062C9-6441-42AB-93F5-0B1CE5C3CD5D}" srcOrd="0" destOrd="0" parTransId="{085957C0-8566-4118-B459-3257F8E6D15D}" sibTransId="{0E305361-0CAD-4D74-8213-A9A1F6CDB154}"/>
    <dgm:cxn modelId="{A4EDD612-7F1C-47F0-87F9-22EB7C9F89AF}" type="presOf" srcId="{3A233A00-0931-48FF-9994-F156D93CE909}" destId="{7747D79D-C2CA-4395-BA30-E9191AD11D71}" srcOrd="0" destOrd="0" presId="urn:microsoft.com/office/officeart/2009/3/layout/HorizontalOrganizationChart"/>
    <dgm:cxn modelId="{18397D13-8B6C-4630-9464-9D360EB2F301}" type="presOf" srcId="{11676EB2-DE2A-46BD-9EF2-B293CB35C6F6}" destId="{C59B4A2F-F044-4351-A5F9-87E2D6D269D4}" srcOrd="1" destOrd="0" presId="urn:microsoft.com/office/officeart/2009/3/layout/HorizontalOrganizationChart"/>
    <dgm:cxn modelId="{E9574F16-6A73-4CEB-A519-80477C1B06F1}" type="presOf" srcId="{84A794F2-895B-4CAE-AB02-5E0032EB18B6}" destId="{913F8AB7-785F-493D-B9E3-A93E75013191}" srcOrd="0" destOrd="0" presId="urn:microsoft.com/office/officeart/2009/3/layout/HorizontalOrganizationChart"/>
    <dgm:cxn modelId="{6ABF9C17-3714-416B-91F5-B042EDEB9980}" srcId="{D5B062C9-6441-42AB-93F5-0B1CE5C3CD5D}" destId="{E3EB1950-423D-4C66-9C74-7D2383D5BC43}" srcOrd="2" destOrd="0" parTransId="{9489FAFF-EE22-4664-969F-273A5EA307D9}" sibTransId="{A823F917-A1B2-49A1-AB66-B1B12C049F26}"/>
    <dgm:cxn modelId="{D347051A-7A8D-4731-9BDC-B1B534B3CB91}" type="presOf" srcId="{A12871E3-4D1C-4E08-8B1F-597DD99AC23A}" destId="{552C6567-6FF5-400A-AC40-1237100AB129}" srcOrd="0" destOrd="0" presId="urn:microsoft.com/office/officeart/2009/3/layout/HorizontalOrganizationChart"/>
    <dgm:cxn modelId="{73EFF01A-BD7A-4530-A7E8-4346A2AE71A3}" srcId="{6F10969D-A37F-44C2-9B91-AF45AA8266DC}" destId="{83E2A4A6-C2D3-4E8F-A13F-2853CCF47031}" srcOrd="0" destOrd="0" parTransId="{B3E8E7A5-1E3D-4244-B3A0-C0AB95434E77}" sibTransId="{CB3DBF15-D5BF-4714-A488-D6552068711C}"/>
    <dgm:cxn modelId="{242C0521-089E-4589-A7BF-F1F58339974F}" srcId="{11676EB2-DE2A-46BD-9EF2-B293CB35C6F6}" destId="{84A794F2-895B-4CAE-AB02-5E0032EB18B6}" srcOrd="3" destOrd="0" parTransId="{4BD7FA13-F023-4298-ABF6-F45CE4779926}" sibTransId="{41AFD36D-963B-4A1E-8B94-9E3B49A5099A}"/>
    <dgm:cxn modelId="{187D725F-6AEB-41B2-9842-1EE80461B669}" type="presOf" srcId="{D5B062C9-6441-42AB-93F5-0B1CE5C3CD5D}" destId="{411673E2-7354-4EE4-A4DD-7D93CB09AC78}" srcOrd="0" destOrd="0" presId="urn:microsoft.com/office/officeart/2009/3/layout/HorizontalOrganizationChart"/>
    <dgm:cxn modelId="{24ACF961-4980-4283-B699-EDF12F5DC473}" srcId="{11676EB2-DE2A-46BD-9EF2-B293CB35C6F6}" destId="{2BB76DF8-8287-43EC-A216-3C2FE20150FD}" srcOrd="1" destOrd="0" parTransId="{914708ED-883C-40AA-85E5-A9B665D4D244}" sibTransId="{BB96EBA6-2D49-4BF6-BE7D-8DE936B3E5CD}"/>
    <dgm:cxn modelId="{51C9FE42-4871-4D4C-883B-2BF7A860023E}" srcId="{2BB76DF8-8287-43EC-A216-3C2FE20150FD}" destId="{A79D3FA4-19EA-45F3-82A9-54D9425278CE}" srcOrd="0" destOrd="0" parTransId="{D96DB410-B01E-4307-A7CC-AEADF2CD69AD}" sibTransId="{5D8EA522-DB4D-4319-9F3A-D8B4301B2224}"/>
    <dgm:cxn modelId="{F7C52764-AA8B-409F-AA6A-5F239A1439D2}" type="presOf" srcId="{5021EEE4-3512-4927-901A-3328D9ACE858}" destId="{CD5B597C-C36D-435D-8AC8-ABA92322708B}" srcOrd="0" destOrd="0" presId="urn:microsoft.com/office/officeart/2009/3/layout/HorizontalOrganizationChart"/>
    <dgm:cxn modelId="{F5FB4948-3C80-4B84-850B-DA050F6C2FEF}" srcId="{FCAD8D55-A172-40AF-9C8A-9933FE52B072}" destId="{6F10969D-A37F-44C2-9B91-AF45AA8266DC}" srcOrd="0" destOrd="0" parTransId="{A17C3642-D00F-48A8-AF86-6B65C7657E99}" sibTransId="{6B51039D-BCB1-44EE-AFBC-A9EE6871F7CC}"/>
    <dgm:cxn modelId="{BB25C148-6CE9-484E-AA25-50028B9B056A}" type="presOf" srcId="{2BB76DF8-8287-43EC-A216-3C2FE20150FD}" destId="{61101D38-0BE3-424C-896D-83F3BF925110}" srcOrd="0" destOrd="0" presId="urn:microsoft.com/office/officeart/2009/3/layout/HorizontalOrganizationChart"/>
    <dgm:cxn modelId="{55526449-91C3-4292-A0B5-D30C4B451EF6}" type="presOf" srcId="{A79D3FA4-19EA-45F3-82A9-54D9425278CE}" destId="{9D041AD4-BE21-4ACA-BC18-E97AF31D6491}" srcOrd="1" destOrd="0" presId="urn:microsoft.com/office/officeart/2009/3/layout/HorizontalOrganizationChart"/>
    <dgm:cxn modelId="{315BDE4A-4593-4C20-BBB5-55136AE10253}" srcId="{11676EB2-DE2A-46BD-9EF2-B293CB35C6F6}" destId="{56E3CAAA-4CF7-4970-BBA7-6011A81377BD}" srcOrd="2" destOrd="0" parTransId="{B6F9722D-FF3C-488E-AF78-4A67F52F1797}" sibTransId="{85D215B3-DB37-47BC-BB33-94A8A2DC3615}"/>
    <dgm:cxn modelId="{E90C474D-F129-4DA4-A4A6-EF15AE0F1D7A}" type="presOf" srcId="{2BB76DF8-8287-43EC-A216-3C2FE20150FD}" destId="{2C322A4A-DF18-49F9-B15A-9BA00F91A329}" srcOrd="1" destOrd="0" presId="urn:microsoft.com/office/officeart/2009/3/layout/HorizontalOrganizationChart"/>
    <dgm:cxn modelId="{5515F26E-115B-4BCE-AD12-4B89AC6C0707}" type="presOf" srcId="{8D3108C9-663C-4514-B0DA-FD0EE00881AD}" destId="{4E77549C-13FA-4CBD-817B-3D929A07AB34}" srcOrd="0" destOrd="0" presId="urn:microsoft.com/office/officeart/2009/3/layout/HorizontalOrganizationChart"/>
    <dgm:cxn modelId="{95F0A471-C9C5-464E-9DF7-1266CC765392}" srcId="{2BB76DF8-8287-43EC-A216-3C2FE20150FD}" destId="{D341CCFA-06AF-411F-8A77-E8DC7EC27D84}" srcOrd="1" destOrd="0" parTransId="{4E8414AD-4E48-4652-9E20-BB2DFA33AF31}" sibTransId="{44FD978D-48EE-45A5-BE96-8F86E9222DA6}"/>
    <dgm:cxn modelId="{A9088752-80E3-4573-A03E-E83285A1EF7A}" type="presOf" srcId="{3A233A00-0931-48FF-9994-F156D93CE909}" destId="{19E62E87-1764-4EDE-80BA-6A0DCA1DD52F}" srcOrd="1" destOrd="0" presId="urn:microsoft.com/office/officeart/2009/3/layout/HorizontalOrganizationChart"/>
    <dgm:cxn modelId="{A3DC127A-1CBE-497A-B49B-408A6AE83AF3}" type="presOf" srcId="{A79D3FA4-19EA-45F3-82A9-54D9425278CE}" destId="{9C37003E-C0C4-4FFD-9D1E-BF16672D0BC9}" srcOrd="0" destOrd="0" presId="urn:microsoft.com/office/officeart/2009/3/layout/HorizontalOrganizationChart"/>
    <dgm:cxn modelId="{E2D2CD7A-37C1-47C9-8259-272F245014C8}" type="presOf" srcId="{E3EB1950-423D-4C66-9C74-7D2383D5BC43}" destId="{23F3E226-BAFA-481B-B86C-06E8DE1653AE}" srcOrd="0" destOrd="0" presId="urn:microsoft.com/office/officeart/2009/3/layout/HorizontalOrganizationChart"/>
    <dgm:cxn modelId="{14143D81-0AEF-42F8-B699-BA412928A7AC}" type="presOf" srcId="{D5B062C9-6441-42AB-93F5-0B1CE5C3CD5D}" destId="{ED85E34B-0178-49E8-A84B-73EBC776148A}" srcOrd="1" destOrd="0" presId="urn:microsoft.com/office/officeart/2009/3/layout/HorizontalOrganizationChart"/>
    <dgm:cxn modelId="{E9E68882-7D91-418F-A0C1-71818CDBCE1E}" srcId="{11676EB2-DE2A-46BD-9EF2-B293CB35C6F6}" destId="{B2B15B7E-1F22-4B28-A1C4-1004F3E336EB}" srcOrd="4" destOrd="0" parTransId="{5D2EB2BF-C30E-453E-8CC7-77C49DCE316A}" sibTransId="{45BBB7A8-307B-47E1-A0B4-A7DEBA23FDBB}"/>
    <dgm:cxn modelId="{89ED2C86-94F6-4881-82E7-ADF05CC93221}" type="presOf" srcId="{085957C0-8566-4118-B459-3257F8E6D15D}" destId="{D72C81B8-01CD-4393-A8F3-3C1D92AAA3F6}" srcOrd="0" destOrd="0" presId="urn:microsoft.com/office/officeart/2009/3/layout/HorizontalOrganizationChart"/>
    <dgm:cxn modelId="{6E32EA9B-A3EC-4970-AA34-070C9ED67438}" type="presOf" srcId="{11676EB2-DE2A-46BD-9EF2-B293CB35C6F6}" destId="{EA6AE51E-4207-494C-BE01-25AC5A2831AF}" srcOrd="0" destOrd="0" presId="urn:microsoft.com/office/officeart/2009/3/layout/HorizontalOrganizationChart"/>
    <dgm:cxn modelId="{1F57B4A1-F29E-4379-BD17-0990B329241B}" type="presOf" srcId="{4BD7FA13-F023-4298-ABF6-F45CE4779926}" destId="{6A409A74-D1D6-4FFB-8868-E7B3E378C8B3}" srcOrd="0" destOrd="0" presId="urn:microsoft.com/office/officeart/2009/3/layout/HorizontalOrganizationChart"/>
    <dgm:cxn modelId="{F4D478A8-A416-453F-B2A7-FDFC7E338904}" type="presOf" srcId="{D341CCFA-06AF-411F-8A77-E8DC7EC27D84}" destId="{2C5D49F8-6D7C-4909-A473-B012664ECADA}" srcOrd="1" destOrd="0" presId="urn:microsoft.com/office/officeart/2009/3/layout/HorizontalOrganizationChart"/>
    <dgm:cxn modelId="{93B84EAC-0EC0-4638-91E7-04FFE6F17670}" type="presOf" srcId="{4E8414AD-4E48-4652-9E20-BB2DFA33AF31}" destId="{926EFDEE-6D69-432B-BA00-AE33ED9056DA}" srcOrd="0" destOrd="0" presId="urn:microsoft.com/office/officeart/2009/3/layout/HorizontalOrganizationChart"/>
    <dgm:cxn modelId="{34046DAE-83AF-4690-867F-5D03A37B7FD2}" type="presOf" srcId="{8D3108C9-663C-4514-B0DA-FD0EE00881AD}" destId="{A6DEC46C-4171-4DDA-B465-4D1BD9074F75}" srcOrd="1" destOrd="0" presId="urn:microsoft.com/office/officeart/2009/3/layout/HorizontalOrganizationChart"/>
    <dgm:cxn modelId="{67CD6FAE-A94B-4223-A08A-0472E51DE8F9}" type="presOf" srcId="{6F10969D-A37F-44C2-9B91-AF45AA8266DC}" destId="{F15B20DC-C9A7-497C-8E53-427ADBADD2A0}" srcOrd="0" destOrd="0" presId="urn:microsoft.com/office/officeart/2009/3/layout/HorizontalOrganizationChart"/>
    <dgm:cxn modelId="{DEC50FB5-85F9-4BC4-9469-473354D4E70E}" srcId="{D5B062C9-6441-42AB-93F5-0B1CE5C3CD5D}" destId="{FCAD8D55-A172-40AF-9C8A-9933FE52B072}" srcOrd="0" destOrd="0" parTransId="{A12871E3-4D1C-4E08-8B1F-597DD99AC23A}" sibTransId="{7954C49C-3B4B-45ED-86A4-CC73CE6D73A3}"/>
    <dgm:cxn modelId="{9D00A8B5-C149-4FAE-A86A-149A1B45C150}" type="presOf" srcId="{83E2A4A6-C2D3-4E8F-A13F-2853CCF47031}" destId="{B027135D-A3C3-4926-A2BF-FD1E51AF7F14}" srcOrd="0" destOrd="0" presId="urn:microsoft.com/office/officeart/2009/3/layout/HorizontalOrganizationChart"/>
    <dgm:cxn modelId="{230C58B6-63AB-469A-9193-E2A168DD56EA}" type="presOf" srcId="{D96DB410-B01E-4307-A7CC-AEADF2CD69AD}" destId="{307DBA74-2991-44D1-BAF2-335836F6D6AF}" srcOrd="0" destOrd="0" presId="urn:microsoft.com/office/officeart/2009/3/layout/HorizontalOrganizationChart"/>
    <dgm:cxn modelId="{06353CBA-A69C-4867-B360-A8F4E7D63C1F}" type="presOf" srcId="{B2B15B7E-1F22-4B28-A1C4-1004F3E336EB}" destId="{5EDB0E3D-B234-40CA-8493-C720E52DBE33}" srcOrd="1" destOrd="0" presId="urn:microsoft.com/office/officeart/2009/3/layout/HorizontalOrganizationChart"/>
    <dgm:cxn modelId="{C7E35ABB-C9E4-4DB0-ACCE-0E5893C5AE29}" type="presOf" srcId="{B2B15B7E-1F22-4B28-A1C4-1004F3E336EB}" destId="{2B561437-5816-49E2-95BD-6E8AD8C6B0A9}" srcOrd="0" destOrd="0" presId="urn:microsoft.com/office/officeart/2009/3/layout/HorizontalOrganizationChart"/>
    <dgm:cxn modelId="{6FF520BC-710F-437C-8CBB-51DC10C39C23}" type="presOf" srcId="{56E3CAAA-4CF7-4970-BBA7-6011A81377BD}" destId="{8821802E-4594-492D-B026-3F1A756472C7}" srcOrd="0" destOrd="0" presId="urn:microsoft.com/office/officeart/2009/3/layout/HorizontalOrganizationChart"/>
    <dgm:cxn modelId="{5C3A92BE-6D7F-40D4-9EBC-EBD162BE309A}" type="presOf" srcId="{83E2A4A6-C2D3-4E8F-A13F-2853CCF47031}" destId="{54B38D0D-5B24-4E82-953C-2FC8082C41FF}" srcOrd="1" destOrd="0" presId="urn:microsoft.com/office/officeart/2009/3/layout/HorizontalOrganizationChart"/>
    <dgm:cxn modelId="{C1B68AC8-3C27-4486-B9C9-3963EFB642C6}" srcId="{69B68D02-1884-489C-B4E2-26FD14586719}" destId="{3A233A00-0931-48FF-9994-F156D93CE909}" srcOrd="0" destOrd="0" parTransId="{6700D841-85FC-490C-A091-5DCFBBCE7F5B}" sibTransId="{66DA1D62-7488-4BB4-ACE5-3360CAEA216C}"/>
    <dgm:cxn modelId="{7246EFCD-72C8-4A1D-B9D5-D08959F12382}" type="presOf" srcId="{01002D77-2516-491F-871A-6B7CDD268789}" destId="{44760262-ED21-430C-A0B2-C684216350D2}" srcOrd="0" destOrd="0" presId="urn:microsoft.com/office/officeart/2009/3/layout/HorizontalOrganizationChart"/>
    <dgm:cxn modelId="{62BAD1CF-582A-417A-A64F-16EDE42B6625}" type="presOf" srcId="{FCAD8D55-A172-40AF-9C8A-9933FE52B072}" destId="{7E43150F-A811-4ACE-8182-3CF60506F34C}" srcOrd="0" destOrd="0" presId="urn:microsoft.com/office/officeart/2009/3/layout/HorizontalOrganizationChart"/>
    <dgm:cxn modelId="{A59611D1-6B2A-4410-9345-5544C191E3E0}" type="presOf" srcId="{B3E8E7A5-1E3D-4244-B3A0-C0AB95434E77}" destId="{85F15288-0F2C-4425-9457-B29FF8B49E8F}" srcOrd="0" destOrd="0" presId="urn:microsoft.com/office/officeart/2009/3/layout/HorizontalOrganizationChart"/>
    <dgm:cxn modelId="{8DBDD6D1-0179-48EE-BB50-F59A35D81354}" type="presOf" srcId="{84A794F2-895B-4CAE-AB02-5E0032EB18B6}" destId="{6F965CB7-462F-4012-A9D4-F31CFB97660D}" srcOrd="1" destOrd="0" presId="urn:microsoft.com/office/officeart/2009/3/layout/HorizontalOrganizationChart"/>
    <dgm:cxn modelId="{FB1461D7-6C45-46A4-B427-BF396F9943C6}" type="presOf" srcId="{B6F9722D-FF3C-488E-AF78-4A67F52F1797}" destId="{94253839-C54C-4644-96E8-B618F2D434C0}" srcOrd="0" destOrd="0" presId="urn:microsoft.com/office/officeart/2009/3/layout/HorizontalOrganizationChart"/>
    <dgm:cxn modelId="{8F375CD8-CBBD-454A-B185-8714B7266CD8}" type="presOf" srcId="{5D2EB2BF-C30E-453E-8CC7-77C49DCE316A}" destId="{D02B2234-9D9D-40DE-B423-3818DD6DB5D5}" srcOrd="0" destOrd="0" presId="urn:microsoft.com/office/officeart/2009/3/layout/HorizontalOrganizationChart"/>
    <dgm:cxn modelId="{6D04B9DB-7480-40B6-8F75-C5EDE89F5C14}" type="presOf" srcId="{9489FAFF-EE22-4664-969F-273A5EA307D9}" destId="{05EDB5EC-1E94-4CA9-82C6-E3EE2A13BFBF}" srcOrd="0" destOrd="0" presId="urn:microsoft.com/office/officeart/2009/3/layout/HorizontalOrganizationChart"/>
    <dgm:cxn modelId="{5713E6DD-53CD-48D8-8EFC-3F04EF05D3F0}" srcId="{3A7D7794-FE41-49D6-AD6A-CA36ABAB779A}" destId="{11676EB2-DE2A-46BD-9EF2-B293CB35C6F6}" srcOrd="0" destOrd="0" parTransId="{5FCA156A-D2C2-4445-A328-3362CDC0A349}" sibTransId="{55F90632-E2C2-4E5D-98BD-E6C61D06FF70}"/>
    <dgm:cxn modelId="{C94BF5DD-0F19-4F2C-BB90-B7DF56A96910}" srcId="{D5B062C9-6441-42AB-93F5-0B1CE5C3CD5D}" destId="{69B68D02-1884-489C-B4E2-26FD14586719}" srcOrd="1" destOrd="0" parTransId="{5021EEE4-3512-4927-901A-3328D9ACE858}" sibTransId="{DB3B4503-23CC-4FF1-9EE8-DD6B2C871FBE}"/>
    <dgm:cxn modelId="{431A14E2-F38A-4194-85A8-003FE9E46ED0}" type="presOf" srcId="{6700D841-85FC-490C-A091-5DCFBBCE7F5B}" destId="{5380BA93-07AE-45E8-AA0E-2FC6C81BF48B}" srcOrd="0" destOrd="0" presId="urn:microsoft.com/office/officeart/2009/3/layout/HorizontalOrganizationChart"/>
    <dgm:cxn modelId="{F41D13E6-E92C-4BB5-A245-964D9D811145}" type="presOf" srcId="{56E3CAAA-4CF7-4970-BBA7-6011A81377BD}" destId="{1D041008-CD96-42CE-9427-C9D5BC930574}" srcOrd="1" destOrd="0" presId="urn:microsoft.com/office/officeart/2009/3/layout/HorizontalOrganizationChart"/>
    <dgm:cxn modelId="{CBB2D9F0-7DD3-487A-A906-263902D5F973}" type="presOf" srcId="{69B68D02-1884-489C-B4E2-26FD14586719}" destId="{08B31CF0-2620-4DA1-BCC6-91416EA09605}" srcOrd="0" destOrd="0" presId="urn:microsoft.com/office/officeart/2009/3/layout/HorizontalOrganizationChart"/>
    <dgm:cxn modelId="{7193F3F2-6345-486E-B8F5-C5B5A3E77C7E}" type="presOf" srcId="{914708ED-883C-40AA-85E5-A9B665D4D244}" destId="{94CE8698-AC9E-4AD2-BB8E-81149E0B5D8E}" srcOrd="0" destOrd="0" presId="urn:microsoft.com/office/officeart/2009/3/layout/HorizontalOrganizationChart"/>
    <dgm:cxn modelId="{59F9B4F3-0135-4DB9-9845-F52BD67AE60B}" type="presOf" srcId="{A17C3642-D00F-48A8-AF86-6B65C7657E99}" destId="{44632BCE-94E0-4382-8640-87360C3E907B}" srcOrd="0" destOrd="0" presId="urn:microsoft.com/office/officeart/2009/3/layout/HorizontalOrganizationChart"/>
    <dgm:cxn modelId="{676DD3F3-E36A-40B7-8886-FC1260209CE6}" type="presOf" srcId="{FCAD8D55-A172-40AF-9C8A-9933FE52B072}" destId="{9CDAE387-8A25-49B2-B2D5-D8D253BE81F6}" srcOrd="1" destOrd="0" presId="urn:microsoft.com/office/officeart/2009/3/layout/HorizontalOrganizationChart"/>
    <dgm:cxn modelId="{455E5FF5-2C31-4576-A40D-5A129805A7C6}" type="presOf" srcId="{69B68D02-1884-489C-B4E2-26FD14586719}" destId="{58E8B5A2-0CB4-4646-8051-D0505EDD0FE9}" srcOrd="1" destOrd="0" presId="urn:microsoft.com/office/officeart/2009/3/layout/HorizontalOrganizationChart"/>
    <dgm:cxn modelId="{298E8DFA-07B9-4F24-9B29-061F99C4B995}" type="presOf" srcId="{D341CCFA-06AF-411F-8A77-E8DC7EC27D84}" destId="{BD9BB528-627D-49C3-A337-3A316BAFE9A5}" srcOrd="0" destOrd="0" presId="urn:microsoft.com/office/officeart/2009/3/layout/HorizontalOrganizationChart"/>
    <dgm:cxn modelId="{895F51FD-CA05-466E-B9DB-D966DF397EC8}" srcId="{E3EB1950-423D-4C66-9C74-7D2383D5BC43}" destId="{8D3108C9-663C-4514-B0DA-FD0EE00881AD}" srcOrd="0" destOrd="0" parTransId="{01002D77-2516-491F-871A-6B7CDD268789}" sibTransId="{83AC7ED8-74F8-4BE5-A785-5FA3A72D7965}"/>
    <dgm:cxn modelId="{AC347CFD-EB7F-419B-9024-ED0B03291B55}" type="presParOf" srcId="{B301CF38-6FE3-4EFF-AE84-29B0E536AD61}" destId="{1816C630-6431-4D47-B91C-885B31EF42A4}" srcOrd="0" destOrd="0" presId="urn:microsoft.com/office/officeart/2009/3/layout/HorizontalOrganizationChart"/>
    <dgm:cxn modelId="{BF662C6D-3B37-4E45-926B-1FA93227CDB2}" type="presParOf" srcId="{1816C630-6431-4D47-B91C-885B31EF42A4}" destId="{C4371F5E-3BEB-4AF6-808F-B1A7AA1E5A06}" srcOrd="0" destOrd="0" presId="urn:microsoft.com/office/officeart/2009/3/layout/HorizontalOrganizationChart"/>
    <dgm:cxn modelId="{4FDCA666-8E69-45E0-87D8-EACCBBCC6AC9}" type="presParOf" srcId="{C4371F5E-3BEB-4AF6-808F-B1A7AA1E5A06}" destId="{EA6AE51E-4207-494C-BE01-25AC5A2831AF}" srcOrd="0" destOrd="0" presId="urn:microsoft.com/office/officeart/2009/3/layout/HorizontalOrganizationChart"/>
    <dgm:cxn modelId="{74947D7E-9CF7-4FAA-B2EB-E9C90A5C2709}" type="presParOf" srcId="{C4371F5E-3BEB-4AF6-808F-B1A7AA1E5A06}" destId="{C59B4A2F-F044-4351-A5F9-87E2D6D269D4}" srcOrd="1" destOrd="0" presId="urn:microsoft.com/office/officeart/2009/3/layout/HorizontalOrganizationChart"/>
    <dgm:cxn modelId="{D2D40022-9352-479D-9FC1-80A8EA86BE6E}" type="presParOf" srcId="{1816C630-6431-4D47-B91C-885B31EF42A4}" destId="{6B73E4D4-A132-4E3B-BD63-66B974A4895F}" srcOrd="1" destOrd="0" presId="urn:microsoft.com/office/officeart/2009/3/layout/HorizontalOrganizationChart"/>
    <dgm:cxn modelId="{4DA37A44-63DE-4BFE-9567-8BD104F1F570}" type="presParOf" srcId="{6B73E4D4-A132-4E3B-BD63-66B974A4895F}" destId="{D72C81B8-01CD-4393-A8F3-3C1D92AAA3F6}" srcOrd="0" destOrd="0" presId="urn:microsoft.com/office/officeart/2009/3/layout/HorizontalOrganizationChart"/>
    <dgm:cxn modelId="{707902A1-7C72-4A75-942C-529EC3F4B90E}" type="presParOf" srcId="{6B73E4D4-A132-4E3B-BD63-66B974A4895F}" destId="{968EEACE-6B70-4D0E-B87C-D307851A4296}" srcOrd="1" destOrd="0" presId="urn:microsoft.com/office/officeart/2009/3/layout/HorizontalOrganizationChart"/>
    <dgm:cxn modelId="{345BB830-8EA0-4920-8B69-6EBBF01CE4B3}" type="presParOf" srcId="{968EEACE-6B70-4D0E-B87C-D307851A4296}" destId="{91BE0575-093D-403E-8FC2-DA0C27CF3276}" srcOrd="0" destOrd="0" presId="urn:microsoft.com/office/officeart/2009/3/layout/HorizontalOrganizationChart"/>
    <dgm:cxn modelId="{C6A78D4B-A82B-4653-ACB1-9FEF74B4E5E6}" type="presParOf" srcId="{91BE0575-093D-403E-8FC2-DA0C27CF3276}" destId="{411673E2-7354-4EE4-A4DD-7D93CB09AC78}" srcOrd="0" destOrd="0" presId="urn:microsoft.com/office/officeart/2009/3/layout/HorizontalOrganizationChart"/>
    <dgm:cxn modelId="{306CECC1-D053-4950-861B-498D2342A424}" type="presParOf" srcId="{91BE0575-093D-403E-8FC2-DA0C27CF3276}" destId="{ED85E34B-0178-49E8-A84B-73EBC776148A}" srcOrd="1" destOrd="0" presId="urn:microsoft.com/office/officeart/2009/3/layout/HorizontalOrganizationChart"/>
    <dgm:cxn modelId="{2B5D8A12-4937-4E99-96AF-5A8E204B81C8}" type="presParOf" srcId="{968EEACE-6B70-4D0E-B87C-D307851A4296}" destId="{DABB591A-327F-4D34-972F-8A9BE84FB6F9}" srcOrd="1" destOrd="0" presId="urn:microsoft.com/office/officeart/2009/3/layout/HorizontalOrganizationChart"/>
    <dgm:cxn modelId="{CECF6F5A-DA55-46D5-92E5-DDF03CB02A34}" type="presParOf" srcId="{DABB591A-327F-4D34-972F-8A9BE84FB6F9}" destId="{552C6567-6FF5-400A-AC40-1237100AB129}" srcOrd="0" destOrd="0" presId="urn:microsoft.com/office/officeart/2009/3/layout/HorizontalOrganizationChart"/>
    <dgm:cxn modelId="{269C260A-CFFF-4A8E-A0AD-828A8C3F1D11}" type="presParOf" srcId="{DABB591A-327F-4D34-972F-8A9BE84FB6F9}" destId="{9806706C-9DCD-4EBD-B4FB-CA3FF7BCE2C2}" srcOrd="1" destOrd="0" presId="urn:microsoft.com/office/officeart/2009/3/layout/HorizontalOrganizationChart"/>
    <dgm:cxn modelId="{88A68620-69C9-4057-9FFF-06777BEAABF5}" type="presParOf" srcId="{9806706C-9DCD-4EBD-B4FB-CA3FF7BCE2C2}" destId="{B3E97E99-58D1-4640-9BF3-D3A516192BF8}" srcOrd="0" destOrd="0" presId="urn:microsoft.com/office/officeart/2009/3/layout/HorizontalOrganizationChart"/>
    <dgm:cxn modelId="{7826B7CF-7680-40FB-B175-9B8AE6559CB5}" type="presParOf" srcId="{B3E97E99-58D1-4640-9BF3-D3A516192BF8}" destId="{7E43150F-A811-4ACE-8182-3CF60506F34C}" srcOrd="0" destOrd="0" presId="urn:microsoft.com/office/officeart/2009/3/layout/HorizontalOrganizationChart"/>
    <dgm:cxn modelId="{95AC5C63-5510-47C2-A362-7BB6DEFD0B00}" type="presParOf" srcId="{B3E97E99-58D1-4640-9BF3-D3A516192BF8}" destId="{9CDAE387-8A25-49B2-B2D5-D8D253BE81F6}" srcOrd="1" destOrd="0" presId="urn:microsoft.com/office/officeart/2009/3/layout/HorizontalOrganizationChart"/>
    <dgm:cxn modelId="{0BF635F0-53C9-4752-9E0F-5033E2BC28E1}" type="presParOf" srcId="{9806706C-9DCD-4EBD-B4FB-CA3FF7BCE2C2}" destId="{2BAA0190-29A2-4E6A-BC0A-2A7EFB5D6656}" srcOrd="1" destOrd="0" presId="urn:microsoft.com/office/officeart/2009/3/layout/HorizontalOrganizationChart"/>
    <dgm:cxn modelId="{1914404D-F7E2-442D-A1A6-F824FDF528CD}" type="presParOf" srcId="{2BAA0190-29A2-4E6A-BC0A-2A7EFB5D6656}" destId="{44632BCE-94E0-4382-8640-87360C3E907B}" srcOrd="0" destOrd="0" presId="urn:microsoft.com/office/officeart/2009/3/layout/HorizontalOrganizationChart"/>
    <dgm:cxn modelId="{F93BA406-AACF-40A9-9A66-E07EA3B42809}" type="presParOf" srcId="{2BAA0190-29A2-4E6A-BC0A-2A7EFB5D6656}" destId="{AC34CF1E-CAC1-4D64-8A39-CC1C06F3C731}" srcOrd="1" destOrd="0" presId="urn:microsoft.com/office/officeart/2009/3/layout/HorizontalOrganizationChart"/>
    <dgm:cxn modelId="{4237F567-2B60-4900-9695-05608842BCCD}" type="presParOf" srcId="{AC34CF1E-CAC1-4D64-8A39-CC1C06F3C731}" destId="{825FDC9D-1E79-4D22-8E8E-F0FA1B2AF313}" srcOrd="0" destOrd="0" presId="urn:microsoft.com/office/officeart/2009/3/layout/HorizontalOrganizationChart"/>
    <dgm:cxn modelId="{796ACCB3-2A9B-4A4C-B69C-8FD73296F1A8}" type="presParOf" srcId="{825FDC9D-1E79-4D22-8E8E-F0FA1B2AF313}" destId="{F15B20DC-C9A7-497C-8E53-427ADBADD2A0}" srcOrd="0" destOrd="0" presId="urn:microsoft.com/office/officeart/2009/3/layout/HorizontalOrganizationChart"/>
    <dgm:cxn modelId="{95067C31-E1B5-442E-8A9C-CB37C0FC3D75}" type="presParOf" srcId="{825FDC9D-1E79-4D22-8E8E-F0FA1B2AF313}" destId="{5F50ED6A-708D-4B94-9E89-B39FB05B80BD}" srcOrd="1" destOrd="0" presId="urn:microsoft.com/office/officeart/2009/3/layout/HorizontalOrganizationChart"/>
    <dgm:cxn modelId="{37088B4B-D83C-49D2-985C-7F49A98E059E}" type="presParOf" srcId="{AC34CF1E-CAC1-4D64-8A39-CC1C06F3C731}" destId="{C7490AD9-11A1-4C4D-AE30-828E1DAAE810}" srcOrd="1" destOrd="0" presId="urn:microsoft.com/office/officeart/2009/3/layout/HorizontalOrganizationChart"/>
    <dgm:cxn modelId="{3BFE0349-97AD-4C46-94AD-B2D792915CC8}" type="presParOf" srcId="{C7490AD9-11A1-4C4D-AE30-828E1DAAE810}" destId="{85F15288-0F2C-4425-9457-B29FF8B49E8F}" srcOrd="0" destOrd="0" presId="urn:microsoft.com/office/officeart/2009/3/layout/HorizontalOrganizationChart"/>
    <dgm:cxn modelId="{02CB9352-7748-4B33-AD38-7E30BDB89E9C}" type="presParOf" srcId="{C7490AD9-11A1-4C4D-AE30-828E1DAAE810}" destId="{8453E068-A87D-41CD-A9DA-F94282F77ACD}" srcOrd="1" destOrd="0" presId="urn:microsoft.com/office/officeart/2009/3/layout/HorizontalOrganizationChart"/>
    <dgm:cxn modelId="{03D5A088-27DE-45C5-AB17-8AD0A29B4612}" type="presParOf" srcId="{8453E068-A87D-41CD-A9DA-F94282F77ACD}" destId="{BDDB5B4C-5635-417B-A3E1-FA220D7BAC2C}" srcOrd="0" destOrd="0" presId="urn:microsoft.com/office/officeart/2009/3/layout/HorizontalOrganizationChart"/>
    <dgm:cxn modelId="{856BA9D0-7CBF-457C-B72F-BD0DB2B8A62A}" type="presParOf" srcId="{BDDB5B4C-5635-417B-A3E1-FA220D7BAC2C}" destId="{B027135D-A3C3-4926-A2BF-FD1E51AF7F14}" srcOrd="0" destOrd="0" presId="urn:microsoft.com/office/officeart/2009/3/layout/HorizontalOrganizationChart"/>
    <dgm:cxn modelId="{26D146CE-A134-4B01-BD53-277FC997BCFA}" type="presParOf" srcId="{BDDB5B4C-5635-417B-A3E1-FA220D7BAC2C}" destId="{54B38D0D-5B24-4E82-953C-2FC8082C41FF}" srcOrd="1" destOrd="0" presId="urn:microsoft.com/office/officeart/2009/3/layout/HorizontalOrganizationChart"/>
    <dgm:cxn modelId="{A190A522-2A34-45CD-9A7F-54FDA475868E}" type="presParOf" srcId="{8453E068-A87D-41CD-A9DA-F94282F77ACD}" destId="{EA7A1235-C2EC-49A2-88DF-CF20CFA26B1E}" srcOrd="1" destOrd="0" presId="urn:microsoft.com/office/officeart/2009/3/layout/HorizontalOrganizationChart"/>
    <dgm:cxn modelId="{13867D44-6582-4702-BE20-4C3191EDE89C}" type="presParOf" srcId="{8453E068-A87D-41CD-A9DA-F94282F77ACD}" destId="{65645F8F-8AC7-4D73-97D6-14D1EFAD645B}" srcOrd="2" destOrd="0" presId="urn:microsoft.com/office/officeart/2009/3/layout/HorizontalOrganizationChart"/>
    <dgm:cxn modelId="{C8F78576-0373-4697-AED6-02F8FB47743F}" type="presParOf" srcId="{AC34CF1E-CAC1-4D64-8A39-CC1C06F3C731}" destId="{36C7ED88-9FA2-454F-839F-BD0772060E79}" srcOrd="2" destOrd="0" presId="urn:microsoft.com/office/officeart/2009/3/layout/HorizontalOrganizationChart"/>
    <dgm:cxn modelId="{0084D3AF-B760-4592-BB8A-C2A1F78210B2}" type="presParOf" srcId="{9806706C-9DCD-4EBD-B4FB-CA3FF7BCE2C2}" destId="{52926EA1-EE1B-42EB-96A8-1BCDDD664D65}" srcOrd="2" destOrd="0" presId="urn:microsoft.com/office/officeart/2009/3/layout/HorizontalOrganizationChart"/>
    <dgm:cxn modelId="{834A0C4B-73A9-4D2D-AF83-76C02F4D9BC5}" type="presParOf" srcId="{DABB591A-327F-4D34-972F-8A9BE84FB6F9}" destId="{CD5B597C-C36D-435D-8AC8-ABA92322708B}" srcOrd="2" destOrd="0" presId="urn:microsoft.com/office/officeart/2009/3/layout/HorizontalOrganizationChart"/>
    <dgm:cxn modelId="{B5A575D4-30C7-44F5-9F56-C23E1066BC64}" type="presParOf" srcId="{DABB591A-327F-4D34-972F-8A9BE84FB6F9}" destId="{5BB130F5-B3A6-4B3E-980E-1DD0A1812BE7}" srcOrd="3" destOrd="0" presId="urn:microsoft.com/office/officeart/2009/3/layout/HorizontalOrganizationChart"/>
    <dgm:cxn modelId="{BDEE9DF1-350D-46C4-9657-69A7878E4F4F}" type="presParOf" srcId="{5BB130F5-B3A6-4B3E-980E-1DD0A1812BE7}" destId="{C837E8E3-C62D-41D9-BE81-706ABAE3BC56}" srcOrd="0" destOrd="0" presId="urn:microsoft.com/office/officeart/2009/3/layout/HorizontalOrganizationChart"/>
    <dgm:cxn modelId="{BE89DBCC-D101-4CBF-8B42-9E1D3084E8C4}" type="presParOf" srcId="{C837E8E3-C62D-41D9-BE81-706ABAE3BC56}" destId="{08B31CF0-2620-4DA1-BCC6-91416EA09605}" srcOrd="0" destOrd="0" presId="urn:microsoft.com/office/officeart/2009/3/layout/HorizontalOrganizationChart"/>
    <dgm:cxn modelId="{3DB7E04A-58C1-4060-8362-CCB553E7ABD9}" type="presParOf" srcId="{C837E8E3-C62D-41D9-BE81-706ABAE3BC56}" destId="{58E8B5A2-0CB4-4646-8051-D0505EDD0FE9}" srcOrd="1" destOrd="0" presId="urn:microsoft.com/office/officeart/2009/3/layout/HorizontalOrganizationChart"/>
    <dgm:cxn modelId="{92276820-B410-4081-A3F8-EB57AC77E9F6}" type="presParOf" srcId="{5BB130F5-B3A6-4B3E-980E-1DD0A1812BE7}" destId="{07DF29EE-6BE1-4064-BA1E-EDFEC318322F}" srcOrd="1" destOrd="0" presId="urn:microsoft.com/office/officeart/2009/3/layout/HorizontalOrganizationChart"/>
    <dgm:cxn modelId="{0446A74A-F90D-4DFF-9F7D-8A6F1DD4386A}" type="presParOf" srcId="{07DF29EE-6BE1-4064-BA1E-EDFEC318322F}" destId="{5380BA93-07AE-45E8-AA0E-2FC6C81BF48B}" srcOrd="0" destOrd="0" presId="urn:microsoft.com/office/officeart/2009/3/layout/HorizontalOrganizationChart"/>
    <dgm:cxn modelId="{9AECB1D9-9CAC-4A7C-AFFC-2598A85300E0}" type="presParOf" srcId="{07DF29EE-6BE1-4064-BA1E-EDFEC318322F}" destId="{931E41A9-9AD4-49D2-936A-96DFC92A71A4}" srcOrd="1" destOrd="0" presId="urn:microsoft.com/office/officeart/2009/3/layout/HorizontalOrganizationChart"/>
    <dgm:cxn modelId="{2CF1EDFA-1634-46C3-9906-97FDE2C61BD7}" type="presParOf" srcId="{931E41A9-9AD4-49D2-936A-96DFC92A71A4}" destId="{2ED9D297-4507-481E-ADBA-DD7BC11B2EB2}" srcOrd="0" destOrd="0" presId="urn:microsoft.com/office/officeart/2009/3/layout/HorizontalOrganizationChart"/>
    <dgm:cxn modelId="{719BDC25-7915-4E2D-ADF6-637F40608357}" type="presParOf" srcId="{2ED9D297-4507-481E-ADBA-DD7BC11B2EB2}" destId="{7747D79D-C2CA-4395-BA30-E9191AD11D71}" srcOrd="0" destOrd="0" presId="urn:microsoft.com/office/officeart/2009/3/layout/HorizontalOrganizationChart"/>
    <dgm:cxn modelId="{ACF38DC0-CDB5-4910-A001-A4D71F34636A}" type="presParOf" srcId="{2ED9D297-4507-481E-ADBA-DD7BC11B2EB2}" destId="{19E62E87-1764-4EDE-80BA-6A0DCA1DD52F}" srcOrd="1" destOrd="0" presId="urn:microsoft.com/office/officeart/2009/3/layout/HorizontalOrganizationChart"/>
    <dgm:cxn modelId="{8BE7BE75-627B-434C-80CD-C8AAFF207C13}" type="presParOf" srcId="{931E41A9-9AD4-49D2-936A-96DFC92A71A4}" destId="{6977E7D7-27BD-427D-A7B8-E7190FC71F11}" srcOrd="1" destOrd="0" presId="urn:microsoft.com/office/officeart/2009/3/layout/HorizontalOrganizationChart"/>
    <dgm:cxn modelId="{7E6AF1FD-5CBF-41B0-9172-98E259715C83}" type="presParOf" srcId="{931E41A9-9AD4-49D2-936A-96DFC92A71A4}" destId="{BA17DF94-B8AC-45AD-870E-5026D5494863}" srcOrd="2" destOrd="0" presId="urn:microsoft.com/office/officeart/2009/3/layout/HorizontalOrganizationChart"/>
    <dgm:cxn modelId="{390C1010-8C2A-415D-A3E0-173FAD2317B3}" type="presParOf" srcId="{5BB130F5-B3A6-4B3E-980E-1DD0A1812BE7}" destId="{BC82F2CF-04F7-4A77-ADA3-1B97F1A748F4}" srcOrd="2" destOrd="0" presId="urn:microsoft.com/office/officeart/2009/3/layout/HorizontalOrganizationChart"/>
    <dgm:cxn modelId="{A2F2D284-9359-485E-8FA3-2F1B7C0E8698}" type="presParOf" srcId="{DABB591A-327F-4D34-972F-8A9BE84FB6F9}" destId="{05EDB5EC-1E94-4CA9-82C6-E3EE2A13BFBF}" srcOrd="4" destOrd="0" presId="urn:microsoft.com/office/officeart/2009/3/layout/HorizontalOrganizationChart"/>
    <dgm:cxn modelId="{5D9955BB-21A1-44B1-A4C3-FD46036929AD}" type="presParOf" srcId="{DABB591A-327F-4D34-972F-8A9BE84FB6F9}" destId="{4A7921B8-46A3-4941-ADF6-3B23E7846376}" srcOrd="5" destOrd="0" presId="urn:microsoft.com/office/officeart/2009/3/layout/HorizontalOrganizationChart"/>
    <dgm:cxn modelId="{2A6BD172-7E38-4A35-9417-5EE6088F707B}" type="presParOf" srcId="{4A7921B8-46A3-4941-ADF6-3B23E7846376}" destId="{0D328173-7C19-4678-B4F7-30E97B9FDA69}" srcOrd="0" destOrd="0" presId="urn:microsoft.com/office/officeart/2009/3/layout/HorizontalOrganizationChart"/>
    <dgm:cxn modelId="{AB496913-BDD9-4661-945B-111B6ED2377A}" type="presParOf" srcId="{0D328173-7C19-4678-B4F7-30E97B9FDA69}" destId="{23F3E226-BAFA-481B-B86C-06E8DE1653AE}" srcOrd="0" destOrd="0" presId="urn:microsoft.com/office/officeart/2009/3/layout/HorizontalOrganizationChart"/>
    <dgm:cxn modelId="{1A7A0BC9-563F-4BBC-842C-7A38E9B3CC44}" type="presParOf" srcId="{0D328173-7C19-4678-B4F7-30E97B9FDA69}" destId="{A57409C2-EFCD-4B09-9BFD-758BE24AE2CB}" srcOrd="1" destOrd="0" presId="urn:microsoft.com/office/officeart/2009/3/layout/HorizontalOrganizationChart"/>
    <dgm:cxn modelId="{D1A555F8-416B-4230-9991-E71A29F0566C}" type="presParOf" srcId="{4A7921B8-46A3-4941-ADF6-3B23E7846376}" destId="{DEFE16E8-FF52-4401-AC96-DE3F1E3117BF}" srcOrd="1" destOrd="0" presId="urn:microsoft.com/office/officeart/2009/3/layout/HorizontalOrganizationChart"/>
    <dgm:cxn modelId="{4B38C960-C76D-4191-9FAB-F427A596D84F}" type="presParOf" srcId="{DEFE16E8-FF52-4401-AC96-DE3F1E3117BF}" destId="{44760262-ED21-430C-A0B2-C684216350D2}" srcOrd="0" destOrd="0" presId="urn:microsoft.com/office/officeart/2009/3/layout/HorizontalOrganizationChart"/>
    <dgm:cxn modelId="{B6E93A4E-F61A-477D-A879-0236BE3C58BB}" type="presParOf" srcId="{DEFE16E8-FF52-4401-AC96-DE3F1E3117BF}" destId="{99A9CFC8-D668-4B7C-813D-26784D0A4A7D}" srcOrd="1" destOrd="0" presId="urn:microsoft.com/office/officeart/2009/3/layout/HorizontalOrganizationChart"/>
    <dgm:cxn modelId="{186FAF13-CB90-42FD-8CA1-548CDE897140}" type="presParOf" srcId="{99A9CFC8-D668-4B7C-813D-26784D0A4A7D}" destId="{8B0B706C-728F-4ABE-81BC-50415CA9A3DE}" srcOrd="0" destOrd="0" presId="urn:microsoft.com/office/officeart/2009/3/layout/HorizontalOrganizationChart"/>
    <dgm:cxn modelId="{E9B100D6-0083-4269-90AB-527C8B4C99C1}" type="presParOf" srcId="{8B0B706C-728F-4ABE-81BC-50415CA9A3DE}" destId="{4E77549C-13FA-4CBD-817B-3D929A07AB34}" srcOrd="0" destOrd="0" presId="urn:microsoft.com/office/officeart/2009/3/layout/HorizontalOrganizationChart"/>
    <dgm:cxn modelId="{30A7D1D8-7B38-4B6C-B3BE-7D2120D378EF}" type="presParOf" srcId="{8B0B706C-728F-4ABE-81BC-50415CA9A3DE}" destId="{A6DEC46C-4171-4DDA-B465-4D1BD9074F75}" srcOrd="1" destOrd="0" presId="urn:microsoft.com/office/officeart/2009/3/layout/HorizontalOrganizationChart"/>
    <dgm:cxn modelId="{AA318800-CA9E-40E0-9B10-3665D9E017ED}" type="presParOf" srcId="{99A9CFC8-D668-4B7C-813D-26784D0A4A7D}" destId="{0C153CCF-923A-4758-8F5C-A425E0F161A3}" srcOrd="1" destOrd="0" presId="urn:microsoft.com/office/officeart/2009/3/layout/HorizontalOrganizationChart"/>
    <dgm:cxn modelId="{A598B3EC-72D0-4DEC-814E-0928C3A19BA7}" type="presParOf" srcId="{99A9CFC8-D668-4B7C-813D-26784D0A4A7D}" destId="{3CEBD40C-13F4-4C8A-B272-85597DCE01F5}" srcOrd="2" destOrd="0" presId="urn:microsoft.com/office/officeart/2009/3/layout/HorizontalOrganizationChart"/>
    <dgm:cxn modelId="{EAF6DFA1-9E84-4E60-A3AF-753FBC86ED76}" type="presParOf" srcId="{4A7921B8-46A3-4941-ADF6-3B23E7846376}" destId="{C535FFF2-5EED-471D-B8A2-BD5111C82DA0}" srcOrd="2" destOrd="0" presId="urn:microsoft.com/office/officeart/2009/3/layout/HorizontalOrganizationChart"/>
    <dgm:cxn modelId="{6CF72BC6-E9A0-4AEA-88A0-9A1E36680C9D}" type="presParOf" srcId="{968EEACE-6B70-4D0E-B87C-D307851A4296}" destId="{24D43D60-CD04-4946-A9D1-63ECA6EB09EE}" srcOrd="2" destOrd="0" presId="urn:microsoft.com/office/officeart/2009/3/layout/HorizontalOrganizationChart"/>
    <dgm:cxn modelId="{96DBBB59-9A50-48DC-B816-6BD914D1D536}" type="presParOf" srcId="{6B73E4D4-A132-4E3B-BD63-66B974A4895F}" destId="{94CE8698-AC9E-4AD2-BB8E-81149E0B5D8E}" srcOrd="2" destOrd="0" presId="urn:microsoft.com/office/officeart/2009/3/layout/HorizontalOrganizationChart"/>
    <dgm:cxn modelId="{F43873AD-5A65-4C1A-8E2D-E27CE9B4865B}" type="presParOf" srcId="{6B73E4D4-A132-4E3B-BD63-66B974A4895F}" destId="{ADE66EE6-7F93-4651-9706-45A7D7246905}" srcOrd="3" destOrd="0" presId="urn:microsoft.com/office/officeart/2009/3/layout/HorizontalOrganizationChart"/>
    <dgm:cxn modelId="{A60436B7-088F-47D7-92A9-F2301BF43D7D}" type="presParOf" srcId="{ADE66EE6-7F93-4651-9706-45A7D7246905}" destId="{F8A884D6-2138-482C-8390-859F18BA32C8}" srcOrd="0" destOrd="0" presId="urn:microsoft.com/office/officeart/2009/3/layout/HorizontalOrganizationChart"/>
    <dgm:cxn modelId="{ECA697E0-15C1-4824-A1C8-5D502AA8588B}" type="presParOf" srcId="{F8A884D6-2138-482C-8390-859F18BA32C8}" destId="{61101D38-0BE3-424C-896D-83F3BF925110}" srcOrd="0" destOrd="0" presId="urn:microsoft.com/office/officeart/2009/3/layout/HorizontalOrganizationChart"/>
    <dgm:cxn modelId="{5493336C-6A80-420C-A683-10DB6770CEB3}" type="presParOf" srcId="{F8A884D6-2138-482C-8390-859F18BA32C8}" destId="{2C322A4A-DF18-49F9-B15A-9BA00F91A329}" srcOrd="1" destOrd="0" presId="urn:microsoft.com/office/officeart/2009/3/layout/HorizontalOrganizationChart"/>
    <dgm:cxn modelId="{515076D7-AB69-4FE5-8014-9773D6F729E7}" type="presParOf" srcId="{ADE66EE6-7F93-4651-9706-45A7D7246905}" destId="{87E21A4B-134E-42A3-9BFD-29D9D20CB39A}" srcOrd="1" destOrd="0" presId="urn:microsoft.com/office/officeart/2009/3/layout/HorizontalOrganizationChart"/>
    <dgm:cxn modelId="{DAD371D9-BB4D-4A75-9CD0-68DAE330B4E6}" type="presParOf" srcId="{87E21A4B-134E-42A3-9BFD-29D9D20CB39A}" destId="{307DBA74-2991-44D1-BAF2-335836F6D6AF}" srcOrd="0" destOrd="0" presId="urn:microsoft.com/office/officeart/2009/3/layout/HorizontalOrganizationChart"/>
    <dgm:cxn modelId="{D5EAA3B4-DC37-48D3-8664-DAFCA6A931A9}" type="presParOf" srcId="{87E21A4B-134E-42A3-9BFD-29D9D20CB39A}" destId="{C578CCD2-179A-40C5-905A-D40B2B997BB9}" srcOrd="1" destOrd="0" presId="urn:microsoft.com/office/officeart/2009/3/layout/HorizontalOrganizationChart"/>
    <dgm:cxn modelId="{F84D523F-0923-4B83-B63D-DB34836D9F49}" type="presParOf" srcId="{C578CCD2-179A-40C5-905A-D40B2B997BB9}" destId="{A8E4D31A-5315-4805-87C9-A7BC8CE9DD29}" srcOrd="0" destOrd="0" presId="urn:microsoft.com/office/officeart/2009/3/layout/HorizontalOrganizationChart"/>
    <dgm:cxn modelId="{C69A1EB3-943D-4DC9-BD22-03F76CE7D30D}" type="presParOf" srcId="{A8E4D31A-5315-4805-87C9-A7BC8CE9DD29}" destId="{9C37003E-C0C4-4FFD-9D1E-BF16672D0BC9}" srcOrd="0" destOrd="0" presId="urn:microsoft.com/office/officeart/2009/3/layout/HorizontalOrganizationChart"/>
    <dgm:cxn modelId="{D82AB9B6-2997-4253-9CFC-8CBE5BBA3DCB}" type="presParOf" srcId="{A8E4D31A-5315-4805-87C9-A7BC8CE9DD29}" destId="{9D041AD4-BE21-4ACA-BC18-E97AF31D6491}" srcOrd="1" destOrd="0" presId="urn:microsoft.com/office/officeart/2009/3/layout/HorizontalOrganizationChart"/>
    <dgm:cxn modelId="{019494BB-2216-460A-AB73-EB56783AC29A}" type="presParOf" srcId="{C578CCD2-179A-40C5-905A-D40B2B997BB9}" destId="{97D1450D-D3D1-46DF-B686-B1EA2A4A2B0B}" srcOrd="1" destOrd="0" presId="urn:microsoft.com/office/officeart/2009/3/layout/HorizontalOrganizationChart"/>
    <dgm:cxn modelId="{C9B1FCB6-0024-4F95-B539-9956C36643D4}" type="presParOf" srcId="{C578CCD2-179A-40C5-905A-D40B2B997BB9}" destId="{9718474C-7690-4D5B-A4F9-1148642A5F0E}" srcOrd="2" destOrd="0" presId="urn:microsoft.com/office/officeart/2009/3/layout/HorizontalOrganizationChart"/>
    <dgm:cxn modelId="{BE7384C1-F528-4A2F-9647-8DFF4335C87D}" type="presParOf" srcId="{87E21A4B-134E-42A3-9BFD-29D9D20CB39A}" destId="{926EFDEE-6D69-432B-BA00-AE33ED9056DA}" srcOrd="2" destOrd="0" presId="urn:microsoft.com/office/officeart/2009/3/layout/HorizontalOrganizationChart"/>
    <dgm:cxn modelId="{275017D1-8720-4AA9-9569-819D6AC27AF7}" type="presParOf" srcId="{87E21A4B-134E-42A3-9BFD-29D9D20CB39A}" destId="{8EEDF3E9-1AF8-42B2-BC2A-3CB7AC99B200}" srcOrd="3" destOrd="0" presId="urn:microsoft.com/office/officeart/2009/3/layout/HorizontalOrganizationChart"/>
    <dgm:cxn modelId="{F9EC458A-0092-424C-B2C9-08152E1EF2B5}" type="presParOf" srcId="{8EEDF3E9-1AF8-42B2-BC2A-3CB7AC99B200}" destId="{9235F07C-B9C3-4320-9EBC-A5DD7109091C}" srcOrd="0" destOrd="0" presId="urn:microsoft.com/office/officeart/2009/3/layout/HorizontalOrganizationChart"/>
    <dgm:cxn modelId="{DD8CB9E8-5B4E-4839-8FC2-82F22517C8E5}" type="presParOf" srcId="{9235F07C-B9C3-4320-9EBC-A5DD7109091C}" destId="{BD9BB528-627D-49C3-A337-3A316BAFE9A5}" srcOrd="0" destOrd="0" presId="urn:microsoft.com/office/officeart/2009/3/layout/HorizontalOrganizationChart"/>
    <dgm:cxn modelId="{381851D0-2F6E-4627-9AF8-782DB72623FF}" type="presParOf" srcId="{9235F07C-B9C3-4320-9EBC-A5DD7109091C}" destId="{2C5D49F8-6D7C-4909-A473-B012664ECADA}" srcOrd="1" destOrd="0" presId="urn:microsoft.com/office/officeart/2009/3/layout/HorizontalOrganizationChart"/>
    <dgm:cxn modelId="{230DB54F-2EE1-4E8D-B432-DE8042ECF08A}" type="presParOf" srcId="{8EEDF3E9-1AF8-42B2-BC2A-3CB7AC99B200}" destId="{F0B0C164-8D5C-45BB-AEAC-DE5AD742717C}" srcOrd="1" destOrd="0" presId="urn:microsoft.com/office/officeart/2009/3/layout/HorizontalOrganizationChart"/>
    <dgm:cxn modelId="{B47814EC-435C-47E6-B20E-C55A081154A0}" type="presParOf" srcId="{8EEDF3E9-1AF8-42B2-BC2A-3CB7AC99B200}" destId="{82132F1C-3E49-4763-A145-DAC11909EDA3}" srcOrd="2" destOrd="0" presId="urn:microsoft.com/office/officeart/2009/3/layout/HorizontalOrganizationChart"/>
    <dgm:cxn modelId="{FD319B77-ECC1-47FE-A069-56F92A905591}" type="presParOf" srcId="{ADE66EE6-7F93-4651-9706-45A7D7246905}" destId="{6C595BFB-0DEB-49CB-84EC-BBB28D6A2E9D}" srcOrd="2" destOrd="0" presId="urn:microsoft.com/office/officeart/2009/3/layout/HorizontalOrganizationChart"/>
    <dgm:cxn modelId="{D537963F-AAAF-4073-BBCC-2C6646039DA8}" type="presParOf" srcId="{6B73E4D4-A132-4E3B-BD63-66B974A4895F}" destId="{94253839-C54C-4644-96E8-B618F2D434C0}" srcOrd="4" destOrd="0" presId="urn:microsoft.com/office/officeart/2009/3/layout/HorizontalOrganizationChart"/>
    <dgm:cxn modelId="{4022954C-937C-41D4-AA87-8A8420EFC478}" type="presParOf" srcId="{6B73E4D4-A132-4E3B-BD63-66B974A4895F}" destId="{B61D21F7-799B-4636-AAE1-C732893E13D7}" srcOrd="5" destOrd="0" presId="urn:microsoft.com/office/officeart/2009/3/layout/HorizontalOrganizationChart"/>
    <dgm:cxn modelId="{6487D882-31F3-4F36-A1EF-64D1FEAEB0B8}" type="presParOf" srcId="{B61D21F7-799B-4636-AAE1-C732893E13D7}" destId="{C642022D-8EFD-45BE-9C43-0F21213ABBAB}" srcOrd="0" destOrd="0" presId="urn:microsoft.com/office/officeart/2009/3/layout/HorizontalOrganizationChart"/>
    <dgm:cxn modelId="{0C781846-48B0-427C-BEA1-F184EC40FDDC}" type="presParOf" srcId="{C642022D-8EFD-45BE-9C43-0F21213ABBAB}" destId="{8821802E-4594-492D-B026-3F1A756472C7}" srcOrd="0" destOrd="0" presId="urn:microsoft.com/office/officeart/2009/3/layout/HorizontalOrganizationChart"/>
    <dgm:cxn modelId="{220F5989-D6D1-427C-ABA8-7E3CF6CC17B9}" type="presParOf" srcId="{C642022D-8EFD-45BE-9C43-0F21213ABBAB}" destId="{1D041008-CD96-42CE-9427-C9D5BC930574}" srcOrd="1" destOrd="0" presId="urn:microsoft.com/office/officeart/2009/3/layout/HorizontalOrganizationChart"/>
    <dgm:cxn modelId="{D609C5D0-FDB2-4FED-A855-C5063B11B277}" type="presParOf" srcId="{B61D21F7-799B-4636-AAE1-C732893E13D7}" destId="{C05F3318-01BB-4846-84DE-6A5760CB5569}" srcOrd="1" destOrd="0" presId="urn:microsoft.com/office/officeart/2009/3/layout/HorizontalOrganizationChart"/>
    <dgm:cxn modelId="{FE7185D8-224C-4706-9198-013AC122FFC3}" type="presParOf" srcId="{B61D21F7-799B-4636-AAE1-C732893E13D7}" destId="{58F4D638-D565-4931-A883-7A4AB022E1C8}" srcOrd="2" destOrd="0" presId="urn:microsoft.com/office/officeart/2009/3/layout/HorizontalOrganizationChart"/>
    <dgm:cxn modelId="{38523097-89A7-4597-8551-E53237E25D1A}" type="presParOf" srcId="{6B73E4D4-A132-4E3B-BD63-66B974A4895F}" destId="{6A409A74-D1D6-4FFB-8868-E7B3E378C8B3}" srcOrd="6" destOrd="0" presId="urn:microsoft.com/office/officeart/2009/3/layout/HorizontalOrganizationChart"/>
    <dgm:cxn modelId="{9543D2F2-E3C2-4CB4-BCD7-A8501031468E}" type="presParOf" srcId="{6B73E4D4-A132-4E3B-BD63-66B974A4895F}" destId="{071FBE6E-1131-4BE7-B75C-2527AD533A70}" srcOrd="7" destOrd="0" presId="urn:microsoft.com/office/officeart/2009/3/layout/HorizontalOrganizationChart"/>
    <dgm:cxn modelId="{20019373-1A04-478F-9096-63662889E2E3}" type="presParOf" srcId="{071FBE6E-1131-4BE7-B75C-2527AD533A70}" destId="{EC93E201-C69F-446F-A7D7-FA56D06D95CF}" srcOrd="0" destOrd="0" presId="urn:microsoft.com/office/officeart/2009/3/layout/HorizontalOrganizationChart"/>
    <dgm:cxn modelId="{A1A95D78-0F6B-43FC-ACE1-6C3F4C799262}" type="presParOf" srcId="{EC93E201-C69F-446F-A7D7-FA56D06D95CF}" destId="{913F8AB7-785F-493D-B9E3-A93E75013191}" srcOrd="0" destOrd="0" presId="urn:microsoft.com/office/officeart/2009/3/layout/HorizontalOrganizationChart"/>
    <dgm:cxn modelId="{396ED6F0-3F3C-4FF6-B4EF-18DB6DC17063}" type="presParOf" srcId="{EC93E201-C69F-446F-A7D7-FA56D06D95CF}" destId="{6F965CB7-462F-4012-A9D4-F31CFB97660D}" srcOrd="1" destOrd="0" presId="urn:microsoft.com/office/officeart/2009/3/layout/HorizontalOrganizationChart"/>
    <dgm:cxn modelId="{1A040D73-C461-4395-B8BD-EA73733E017A}" type="presParOf" srcId="{071FBE6E-1131-4BE7-B75C-2527AD533A70}" destId="{C13B2B86-61BC-45DC-8695-CA5EE9113EBC}" srcOrd="1" destOrd="0" presId="urn:microsoft.com/office/officeart/2009/3/layout/HorizontalOrganizationChart"/>
    <dgm:cxn modelId="{FF0D4849-D877-4349-9BFE-4B023EA0CB83}" type="presParOf" srcId="{071FBE6E-1131-4BE7-B75C-2527AD533A70}" destId="{3425FB76-49D6-4A1B-9766-B361328C2DBC}" srcOrd="2" destOrd="0" presId="urn:microsoft.com/office/officeart/2009/3/layout/HorizontalOrganizationChart"/>
    <dgm:cxn modelId="{85C5FF6A-6117-4261-89A9-FE51F49E913E}" type="presParOf" srcId="{6B73E4D4-A132-4E3B-BD63-66B974A4895F}" destId="{D02B2234-9D9D-40DE-B423-3818DD6DB5D5}" srcOrd="8" destOrd="0" presId="urn:microsoft.com/office/officeart/2009/3/layout/HorizontalOrganizationChart"/>
    <dgm:cxn modelId="{37064DD2-BFF3-4135-8AC5-1E66E7BB202B}" type="presParOf" srcId="{6B73E4D4-A132-4E3B-BD63-66B974A4895F}" destId="{D9A99216-AA34-49FE-801B-5405664E5679}" srcOrd="9" destOrd="0" presId="urn:microsoft.com/office/officeart/2009/3/layout/HorizontalOrganizationChart"/>
    <dgm:cxn modelId="{A4F61184-2C18-4296-A0FD-A4066F6FEE5E}" type="presParOf" srcId="{D9A99216-AA34-49FE-801B-5405664E5679}" destId="{46E3ED02-2B96-40C7-B2AC-21C094BCB8EA}" srcOrd="0" destOrd="0" presId="urn:microsoft.com/office/officeart/2009/3/layout/HorizontalOrganizationChart"/>
    <dgm:cxn modelId="{9129341F-7940-43CC-BC28-0CCE41CB4203}" type="presParOf" srcId="{46E3ED02-2B96-40C7-B2AC-21C094BCB8EA}" destId="{2B561437-5816-49E2-95BD-6E8AD8C6B0A9}" srcOrd="0" destOrd="0" presId="urn:microsoft.com/office/officeart/2009/3/layout/HorizontalOrganizationChart"/>
    <dgm:cxn modelId="{52692767-8B1D-4486-9F78-9C7DF63B6881}" type="presParOf" srcId="{46E3ED02-2B96-40C7-B2AC-21C094BCB8EA}" destId="{5EDB0E3D-B234-40CA-8493-C720E52DBE33}" srcOrd="1" destOrd="0" presId="urn:microsoft.com/office/officeart/2009/3/layout/HorizontalOrganizationChart"/>
    <dgm:cxn modelId="{3B43EB35-09FB-4016-9B90-71DCC47A326A}" type="presParOf" srcId="{D9A99216-AA34-49FE-801B-5405664E5679}" destId="{890A79F6-9D06-471C-AC48-6F145D06CCDE}" srcOrd="1" destOrd="0" presId="urn:microsoft.com/office/officeart/2009/3/layout/HorizontalOrganizationChart"/>
    <dgm:cxn modelId="{084731C3-A1F6-439A-8E4B-A4ED7D3A16EF}" type="presParOf" srcId="{D9A99216-AA34-49FE-801B-5405664E5679}" destId="{8EE19FC5-0B38-4550-9174-332902400D85}" srcOrd="2" destOrd="0" presId="urn:microsoft.com/office/officeart/2009/3/layout/HorizontalOrganizationChart"/>
    <dgm:cxn modelId="{2C8FE547-B754-43A9-B348-A41EBCEC877B}" type="presParOf" srcId="{1816C630-6431-4D47-B91C-885B31EF42A4}" destId="{95087817-6656-4F73-8CC1-021F95394F5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2234-9D9D-40DE-B423-3818DD6DB5D5}">
      <dsp:nvSpPr>
        <dsp:cNvPr id="0" name=""/>
        <dsp:cNvSpPr/>
      </dsp:nvSpPr>
      <dsp:spPr>
        <a:xfrm>
          <a:off x="2428651" y="2629514"/>
          <a:ext cx="302897" cy="1762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995" y="0"/>
              </a:lnTo>
              <a:lnTo>
                <a:pt x="153995" y="1762157"/>
              </a:lnTo>
              <a:lnTo>
                <a:pt x="302897" y="1762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09A74-D1D6-4FFB-8868-E7B3E378C8B3}">
      <dsp:nvSpPr>
        <dsp:cNvPr id="0" name=""/>
        <dsp:cNvSpPr/>
      </dsp:nvSpPr>
      <dsp:spPr>
        <a:xfrm>
          <a:off x="2428651" y="2629514"/>
          <a:ext cx="297805" cy="112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902" y="0"/>
              </a:lnTo>
              <a:lnTo>
                <a:pt x="148902" y="1120491"/>
              </a:lnTo>
              <a:lnTo>
                <a:pt x="297805" y="1120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53839-C54C-4644-96E8-B618F2D434C0}">
      <dsp:nvSpPr>
        <dsp:cNvPr id="0" name=""/>
        <dsp:cNvSpPr/>
      </dsp:nvSpPr>
      <dsp:spPr>
        <a:xfrm>
          <a:off x="2428651" y="2629514"/>
          <a:ext cx="297805" cy="480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902" y="0"/>
              </a:lnTo>
              <a:lnTo>
                <a:pt x="148902" y="480210"/>
              </a:lnTo>
              <a:lnTo>
                <a:pt x="297805" y="480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EFDEE-6D69-432B-BA00-AE33ED9056DA}">
      <dsp:nvSpPr>
        <dsp:cNvPr id="0" name=""/>
        <dsp:cNvSpPr/>
      </dsp:nvSpPr>
      <dsp:spPr>
        <a:xfrm>
          <a:off x="4215482" y="2485721"/>
          <a:ext cx="297805" cy="303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902" y="0"/>
              </a:lnTo>
              <a:lnTo>
                <a:pt x="148902" y="303863"/>
              </a:lnTo>
              <a:lnTo>
                <a:pt x="297805" y="3038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DBA74-2991-44D1-BAF2-335836F6D6AF}">
      <dsp:nvSpPr>
        <dsp:cNvPr id="0" name=""/>
        <dsp:cNvSpPr/>
      </dsp:nvSpPr>
      <dsp:spPr>
        <a:xfrm>
          <a:off x="4215482" y="2149304"/>
          <a:ext cx="297805" cy="336417"/>
        </a:xfrm>
        <a:custGeom>
          <a:avLst/>
          <a:gdLst/>
          <a:ahLst/>
          <a:cxnLst/>
          <a:rect l="0" t="0" r="0" b="0"/>
          <a:pathLst>
            <a:path>
              <a:moveTo>
                <a:pt x="0" y="336417"/>
              </a:moveTo>
              <a:lnTo>
                <a:pt x="148902" y="336417"/>
              </a:lnTo>
              <a:lnTo>
                <a:pt x="148902" y="0"/>
              </a:lnTo>
              <a:lnTo>
                <a:pt x="297805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E8698-AC9E-4AD2-BB8E-81149E0B5D8E}">
      <dsp:nvSpPr>
        <dsp:cNvPr id="0" name=""/>
        <dsp:cNvSpPr/>
      </dsp:nvSpPr>
      <dsp:spPr>
        <a:xfrm>
          <a:off x="2428651" y="2485721"/>
          <a:ext cx="297805" cy="143793"/>
        </a:xfrm>
        <a:custGeom>
          <a:avLst/>
          <a:gdLst/>
          <a:ahLst/>
          <a:cxnLst/>
          <a:rect l="0" t="0" r="0" b="0"/>
          <a:pathLst>
            <a:path>
              <a:moveTo>
                <a:pt x="0" y="143793"/>
              </a:moveTo>
              <a:lnTo>
                <a:pt x="148902" y="143793"/>
              </a:lnTo>
              <a:lnTo>
                <a:pt x="148902" y="0"/>
              </a:lnTo>
              <a:lnTo>
                <a:pt x="2978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60262-ED21-430C-A0B2-C684216350D2}">
      <dsp:nvSpPr>
        <dsp:cNvPr id="0" name=""/>
        <dsp:cNvSpPr/>
      </dsp:nvSpPr>
      <dsp:spPr>
        <a:xfrm>
          <a:off x="6002312" y="1463303"/>
          <a:ext cx="297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80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DB5EC-1E94-4CA9-82C6-E3EE2A13BFBF}">
      <dsp:nvSpPr>
        <dsp:cNvPr id="0" name=""/>
        <dsp:cNvSpPr/>
      </dsp:nvSpPr>
      <dsp:spPr>
        <a:xfrm>
          <a:off x="4215482" y="868742"/>
          <a:ext cx="297805" cy="640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902" y="0"/>
              </a:lnTo>
              <a:lnTo>
                <a:pt x="148902" y="640280"/>
              </a:lnTo>
              <a:lnTo>
                <a:pt x="297805" y="640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0BA93-07AE-45E8-AA0E-2FC6C81BF48B}">
      <dsp:nvSpPr>
        <dsp:cNvPr id="0" name=""/>
        <dsp:cNvSpPr/>
      </dsp:nvSpPr>
      <dsp:spPr>
        <a:xfrm>
          <a:off x="6002312" y="823022"/>
          <a:ext cx="297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80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B597C-C36D-435D-8AC8-ABA92322708B}">
      <dsp:nvSpPr>
        <dsp:cNvPr id="0" name=""/>
        <dsp:cNvSpPr/>
      </dsp:nvSpPr>
      <dsp:spPr>
        <a:xfrm>
          <a:off x="4215482" y="823022"/>
          <a:ext cx="297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80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15288-0F2C-4425-9457-B29FF8B49E8F}">
      <dsp:nvSpPr>
        <dsp:cNvPr id="0" name=""/>
        <dsp:cNvSpPr/>
      </dsp:nvSpPr>
      <dsp:spPr>
        <a:xfrm>
          <a:off x="7789143" y="182741"/>
          <a:ext cx="297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80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32BCE-94E0-4382-8640-87360C3E907B}">
      <dsp:nvSpPr>
        <dsp:cNvPr id="0" name=""/>
        <dsp:cNvSpPr/>
      </dsp:nvSpPr>
      <dsp:spPr>
        <a:xfrm>
          <a:off x="6002312" y="182741"/>
          <a:ext cx="297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80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C6567-6FF5-400A-AC40-1237100AB129}">
      <dsp:nvSpPr>
        <dsp:cNvPr id="0" name=""/>
        <dsp:cNvSpPr/>
      </dsp:nvSpPr>
      <dsp:spPr>
        <a:xfrm>
          <a:off x="4215482" y="228461"/>
          <a:ext cx="297805" cy="640280"/>
        </a:xfrm>
        <a:custGeom>
          <a:avLst/>
          <a:gdLst/>
          <a:ahLst/>
          <a:cxnLst/>
          <a:rect l="0" t="0" r="0" b="0"/>
          <a:pathLst>
            <a:path>
              <a:moveTo>
                <a:pt x="0" y="640280"/>
              </a:moveTo>
              <a:lnTo>
                <a:pt x="148902" y="640280"/>
              </a:lnTo>
              <a:lnTo>
                <a:pt x="148902" y="0"/>
              </a:lnTo>
              <a:lnTo>
                <a:pt x="297805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C81B8-01CD-4393-A8F3-3C1D92AAA3F6}">
      <dsp:nvSpPr>
        <dsp:cNvPr id="0" name=""/>
        <dsp:cNvSpPr/>
      </dsp:nvSpPr>
      <dsp:spPr>
        <a:xfrm>
          <a:off x="2428651" y="868742"/>
          <a:ext cx="297805" cy="1760772"/>
        </a:xfrm>
        <a:custGeom>
          <a:avLst/>
          <a:gdLst/>
          <a:ahLst/>
          <a:cxnLst/>
          <a:rect l="0" t="0" r="0" b="0"/>
          <a:pathLst>
            <a:path>
              <a:moveTo>
                <a:pt x="0" y="1760772"/>
              </a:moveTo>
              <a:lnTo>
                <a:pt x="148902" y="1760772"/>
              </a:lnTo>
              <a:lnTo>
                <a:pt x="148902" y="0"/>
              </a:lnTo>
              <a:lnTo>
                <a:pt x="2978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AE51E-4207-494C-BE01-25AC5A2831AF}">
      <dsp:nvSpPr>
        <dsp:cNvPr id="0" name=""/>
        <dsp:cNvSpPr/>
      </dsp:nvSpPr>
      <dsp:spPr>
        <a:xfrm>
          <a:off x="939626" y="2402438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CoC</a:t>
          </a:r>
          <a:r>
            <a:rPr lang="en-US" sz="1200" kern="1200" dirty="0"/>
            <a:t> Membership Council</a:t>
          </a:r>
        </a:p>
      </dsp:txBody>
      <dsp:txXfrm>
        <a:off x="939626" y="2402438"/>
        <a:ext cx="1489025" cy="454152"/>
      </dsp:txXfrm>
    </dsp:sp>
    <dsp:sp modelId="{411673E2-7354-4EE4-A4DD-7D93CB09AC78}">
      <dsp:nvSpPr>
        <dsp:cNvPr id="0" name=""/>
        <dsp:cNvSpPr/>
      </dsp:nvSpPr>
      <dsp:spPr>
        <a:xfrm>
          <a:off x="2726456" y="64166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Improvement, Coordination &amp; Training</a:t>
          </a:r>
        </a:p>
      </dsp:txBody>
      <dsp:txXfrm>
        <a:off x="2726456" y="641666"/>
        <a:ext cx="1489025" cy="454152"/>
      </dsp:txXfrm>
    </dsp:sp>
    <dsp:sp modelId="{7E43150F-A811-4ACE-8182-3CF60506F34C}">
      <dsp:nvSpPr>
        <dsp:cNvPr id="0" name=""/>
        <dsp:cNvSpPr/>
      </dsp:nvSpPr>
      <dsp:spPr>
        <a:xfrm>
          <a:off x="4513287" y="1385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Families</a:t>
          </a:r>
        </a:p>
      </dsp:txBody>
      <dsp:txXfrm>
        <a:off x="4513287" y="1385"/>
        <a:ext cx="1489025" cy="454152"/>
      </dsp:txXfrm>
    </dsp:sp>
    <dsp:sp modelId="{F15B20DC-C9A7-497C-8E53-427ADBADD2A0}">
      <dsp:nvSpPr>
        <dsp:cNvPr id="0" name=""/>
        <dsp:cNvSpPr/>
      </dsp:nvSpPr>
      <dsp:spPr>
        <a:xfrm>
          <a:off x="6300117" y="1385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Emergency Shelter</a:t>
          </a:r>
        </a:p>
      </dsp:txBody>
      <dsp:txXfrm>
        <a:off x="6300117" y="1385"/>
        <a:ext cx="1489025" cy="454152"/>
      </dsp:txXfrm>
    </dsp:sp>
    <dsp:sp modelId="{B027135D-A3C3-4926-A2BF-FD1E51AF7F14}">
      <dsp:nvSpPr>
        <dsp:cNvPr id="0" name=""/>
        <dsp:cNvSpPr/>
      </dsp:nvSpPr>
      <dsp:spPr>
        <a:xfrm>
          <a:off x="8086948" y="1385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Arlington</a:t>
          </a:r>
        </a:p>
      </dsp:txBody>
      <dsp:txXfrm>
        <a:off x="8086948" y="1385"/>
        <a:ext cx="1489025" cy="454152"/>
      </dsp:txXfrm>
    </dsp:sp>
    <dsp:sp modelId="{08B31CF0-2620-4DA1-BCC6-91416EA09605}">
      <dsp:nvSpPr>
        <dsp:cNvPr id="0" name=""/>
        <dsp:cNvSpPr/>
      </dsp:nvSpPr>
      <dsp:spPr>
        <a:xfrm>
          <a:off x="4513287" y="64166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Youth</a:t>
          </a:r>
        </a:p>
      </dsp:txBody>
      <dsp:txXfrm>
        <a:off x="4513287" y="641666"/>
        <a:ext cx="1489025" cy="454152"/>
      </dsp:txXfrm>
    </dsp:sp>
    <dsp:sp modelId="{7747D79D-C2CA-4395-BA30-E9191AD11D71}">
      <dsp:nvSpPr>
        <dsp:cNvPr id="0" name=""/>
        <dsp:cNvSpPr/>
      </dsp:nvSpPr>
      <dsp:spPr>
        <a:xfrm>
          <a:off x="6300117" y="64166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Outreach</a:t>
          </a:r>
        </a:p>
      </dsp:txBody>
      <dsp:txXfrm>
        <a:off x="6300117" y="641666"/>
        <a:ext cx="1489025" cy="454152"/>
      </dsp:txXfrm>
    </dsp:sp>
    <dsp:sp modelId="{23F3E226-BAFA-481B-B86C-06E8DE1653AE}">
      <dsp:nvSpPr>
        <dsp:cNvPr id="0" name=""/>
        <dsp:cNvSpPr/>
      </dsp:nvSpPr>
      <dsp:spPr>
        <a:xfrm>
          <a:off x="4513287" y="128194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Veterans</a:t>
          </a:r>
        </a:p>
      </dsp:txBody>
      <dsp:txXfrm>
        <a:off x="4513287" y="1281946"/>
        <a:ext cx="1489025" cy="454152"/>
      </dsp:txXfrm>
    </dsp:sp>
    <dsp:sp modelId="{4E77549C-13FA-4CBD-817B-3D929A07AB34}">
      <dsp:nvSpPr>
        <dsp:cNvPr id="0" name=""/>
        <dsp:cNvSpPr/>
      </dsp:nvSpPr>
      <dsp:spPr>
        <a:xfrm>
          <a:off x="6300117" y="128194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PSH/RRH</a:t>
          </a:r>
        </a:p>
      </dsp:txBody>
      <dsp:txXfrm>
        <a:off x="6300117" y="1281946"/>
        <a:ext cx="1489025" cy="454152"/>
      </dsp:txXfrm>
    </dsp:sp>
    <dsp:sp modelId="{61101D38-0BE3-424C-896D-83F3BF925110}">
      <dsp:nvSpPr>
        <dsp:cNvPr id="0" name=""/>
        <dsp:cNvSpPr/>
      </dsp:nvSpPr>
      <dsp:spPr>
        <a:xfrm>
          <a:off x="2726456" y="2258645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Allocations Committee</a:t>
          </a:r>
        </a:p>
      </dsp:txBody>
      <dsp:txXfrm>
        <a:off x="2726456" y="2258645"/>
        <a:ext cx="1489025" cy="454152"/>
      </dsp:txXfrm>
    </dsp:sp>
    <dsp:sp modelId="{9C37003E-C0C4-4FFD-9D1E-BF16672D0BC9}">
      <dsp:nvSpPr>
        <dsp:cNvPr id="0" name=""/>
        <dsp:cNvSpPr/>
      </dsp:nvSpPr>
      <dsp:spPr>
        <a:xfrm>
          <a:off x="4513287" y="1922227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Ranking Workgroup</a:t>
          </a:r>
        </a:p>
      </dsp:txBody>
      <dsp:txXfrm>
        <a:off x="4513287" y="1922227"/>
        <a:ext cx="1489025" cy="454152"/>
      </dsp:txXfrm>
    </dsp:sp>
    <dsp:sp modelId="{BD9BB528-627D-49C3-A337-3A316BAFE9A5}">
      <dsp:nvSpPr>
        <dsp:cNvPr id="0" name=""/>
        <dsp:cNvSpPr/>
      </dsp:nvSpPr>
      <dsp:spPr>
        <a:xfrm>
          <a:off x="4513287" y="2562508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Performance Workgroup</a:t>
          </a:r>
        </a:p>
      </dsp:txBody>
      <dsp:txXfrm>
        <a:off x="4513287" y="2562508"/>
        <a:ext cx="1489025" cy="454152"/>
      </dsp:txXfrm>
    </dsp:sp>
    <dsp:sp modelId="{8821802E-4594-492D-B026-3F1A756472C7}">
      <dsp:nvSpPr>
        <dsp:cNvPr id="0" name=""/>
        <dsp:cNvSpPr/>
      </dsp:nvSpPr>
      <dsp:spPr>
        <a:xfrm>
          <a:off x="2726456" y="2882649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HMIS Governance</a:t>
          </a:r>
        </a:p>
      </dsp:txBody>
      <dsp:txXfrm>
        <a:off x="2726456" y="2882649"/>
        <a:ext cx="1489025" cy="454152"/>
      </dsp:txXfrm>
    </dsp:sp>
    <dsp:sp modelId="{913F8AB7-785F-493D-B9E3-A93E75013191}">
      <dsp:nvSpPr>
        <dsp:cNvPr id="0" name=""/>
        <dsp:cNvSpPr/>
      </dsp:nvSpPr>
      <dsp:spPr>
        <a:xfrm>
          <a:off x="2726456" y="3522930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Governance Committee</a:t>
          </a:r>
        </a:p>
      </dsp:txBody>
      <dsp:txXfrm>
        <a:off x="2726456" y="3522930"/>
        <a:ext cx="1489025" cy="454152"/>
      </dsp:txXfrm>
    </dsp:sp>
    <dsp:sp modelId="{2B561437-5816-49E2-95BD-6E8AD8C6B0A9}">
      <dsp:nvSpPr>
        <dsp:cNvPr id="0" name=""/>
        <dsp:cNvSpPr/>
      </dsp:nvSpPr>
      <dsp:spPr>
        <a:xfrm>
          <a:off x="2731549" y="4164596"/>
          <a:ext cx="1489025" cy="454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Housing Committee</a:t>
          </a:r>
        </a:p>
      </dsp:txBody>
      <dsp:txXfrm>
        <a:off x="2731549" y="4164596"/>
        <a:ext cx="1489025" cy="454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7C03-2773-49A6-83E5-640F4159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72AF4-842D-48D3-89AD-A65970F4F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9B3A1E-BCC8-46BF-8DC8-35E061A815C6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99E9812-7316-40C2-9AA0-C7736B7CBC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8F68CD0-C111-4B05-A718-BFA4836CE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F779BF-857F-461E-8155-A76574750DA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8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7072-2BA6-4072-B0F3-3877AC8A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42E29-FF29-4105-A5AE-A5B1A445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1D815C-2D2E-4489-8E95-054F17EB5890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CD1E39C-5C54-4FA6-BB67-121028006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4C28E06-D568-423A-AE79-D96074155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79DEB31-E324-46AA-837B-DB83EE2ADB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59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AC5C4-F366-4C94-80BA-9BF5AE1CF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4CA3-36E8-4379-93AA-CC9BC77E4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0CFF06-48FE-48C9-9E36-298362322841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870BA93-A4C5-4304-AD70-28CE8F2CFC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B0D7559-D195-468C-8D2B-285C5C51D0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4FC1C76-C50E-429C-A6F5-306E5B00D0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699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380-230A-48D5-A666-A7903ED8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567D-73E5-4446-9A7D-0011892C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2D8383-229A-43F5-ADCA-B7AC2EECD00C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A667BE5-DF62-464A-91B1-A5CFF94DD4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7B0B408-3E59-47C9-9327-B5BAC88893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3B2044-F135-4522-8ED7-CED6C75D6F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1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30B5-1E15-4937-BE36-F0FBC9CD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AFA0B-6855-4768-A759-E36BEE78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F8E41B-0293-4EB5-A7F6-23E2DD960D12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B76B5AC-B448-423C-939E-E473F5BCA1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95CB8-056A-4050-95EC-39AF3D81DA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E31530-972A-4D58-87AF-D13FA1BCAA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84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C802-E739-41C9-8849-E9652839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03FD-D57C-48EF-8009-B8AEF6E8B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DE259-23E5-4D42-9BE7-B66E0ED0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E15CD6-05E2-453A-A205-A58B142D65F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AC8E8F7-21F8-44BA-A6D2-E50508BD3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3EAD444-BB6A-4B5B-92CE-89B67ACC2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274C6E-F232-4EF2-8094-AFBF19A4F5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0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0CF1-513B-4742-84E9-9DE69B88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55BB6-6A22-4F40-A912-72090A72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CF91F-A286-4925-BFFB-AA4C1CEB3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2FAC0-857B-4455-B8A1-E9F23695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BB5E1-8325-421C-83E6-43F53C23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1A6825-BECD-423A-8E5C-4D99CDBE008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11" name="Picture 1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97C5F3-AABD-4604-B8E2-E6E196A734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2" name="Picture 1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3BB7BE5-6D74-411C-8333-582306C189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7DCBF6-2288-4AA4-BF98-B2D4A62E5F8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CB56-79AA-4812-A512-CC1D70D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4BF477-F95B-4544-A55C-334787D494D8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63D5601-7912-4BCA-B004-760C5C13AB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8DB9FC3-2B49-455A-8EFE-7E2DB6C80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6ADF58-CFC4-4969-AC21-A6227EF974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59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146E64D-1BFE-4280-B133-35C96D6295AA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756FFE4-A0F7-4DDE-B8CD-2A1C946E92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73E0C2A-FF6C-4193-9A04-F6495A42B9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3922DAA-000F-4065-80AB-D4DAFB13DA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27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D2-EB03-4A84-AC24-42554550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01A8-4DCF-4DF1-AC09-45568B86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FE7E-ABDA-4EED-AF24-9EC1315D0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3ED52D-7AFA-40F2-98EF-8F679B35EE8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DCDC858-BA95-4202-91D0-460652234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D3EAA7-2CA6-4C83-921D-B992A21970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A9A68-1CB2-41CF-8E55-1F84D4A5B5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78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751A-07BC-4842-9561-6C517F18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26FF9-3572-4A19-815E-FD110CA59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90E9-BD7B-4003-AADC-3D69190F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D445E88-D85C-4737-8303-579556C5398F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8F7E59-412B-4D31-8037-C1EC58CAB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AA610F3-7D55-4BB2-A363-790BCB369D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2514CC-3F93-4A9B-AA97-581346BE30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8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135DF-E0B4-4222-90C7-C827D19B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ACC6-CC66-4739-801D-E86BE9CD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67ECCF1-4F0A-46E7-9E48-740C553B0B7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F68C3B9-DCB7-48E9-B9E0-0BCDE6F68D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6049B3-D50F-4C7B-8EE6-D54E7C5F11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017BE2-1CAB-406A-8F46-5F6CCF04B9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56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5895-3F2D-49C7-B126-96C56B103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Interim Executive Director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1754E-4B6A-421D-9992-763FB6D14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CoC</a:t>
            </a:r>
            <a:r>
              <a:rPr lang="en-US" dirty="0"/>
              <a:t> Board of Directors Meeting</a:t>
            </a:r>
          </a:p>
          <a:p>
            <a:r>
              <a:rPr lang="en-US" dirty="0"/>
              <a:t>November 30, 2020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ED33F-BC54-4AA5-9836-9DBE23FA6E1F}"/>
              </a:ext>
            </a:extLst>
          </p:cNvPr>
          <p:cNvCxnSpPr/>
          <p:nvPr/>
        </p:nvCxnSpPr>
        <p:spPr>
          <a:xfrm>
            <a:off x="636233" y="3518840"/>
            <a:ext cx="10919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4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Review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62FF0EE-4B4E-4E68-9CBB-71394F541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603863"/>
              </p:ext>
            </p:extLst>
          </p:nvPr>
        </p:nvGraphicFramePr>
        <p:xfrm>
          <a:off x="838200" y="1558214"/>
          <a:ext cx="10515600" cy="461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36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System of Care served 11,439 people </a:t>
            </a:r>
            <a:r>
              <a:rPr lang="en-US" sz="2000" dirty="0"/>
              <a:t>(10/1/19- 9/30/20)</a:t>
            </a:r>
          </a:p>
          <a:p>
            <a:pPr lvl="1"/>
            <a:r>
              <a:rPr lang="en-US" dirty="0"/>
              <a:t>6% increase from last year</a:t>
            </a:r>
            <a:endParaRPr lang="en-US" sz="2000" dirty="0"/>
          </a:p>
          <a:p>
            <a:r>
              <a:rPr lang="en-US" dirty="0"/>
              <a:t>COVID-19 response remains high priority</a:t>
            </a:r>
          </a:p>
          <a:p>
            <a:pPr lvl="1"/>
            <a:r>
              <a:rPr lang="en-US" dirty="0"/>
              <a:t>All shelters and providers continue standard processes</a:t>
            </a:r>
          </a:p>
          <a:p>
            <a:pPr lvl="1"/>
            <a:r>
              <a:rPr lang="en-US" dirty="0"/>
              <a:t>Priority: Transition of COVID+ shelter to </a:t>
            </a:r>
            <a:r>
              <a:rPr lang="en-US" dirty="0" err="1"/>
              <a:t>CoC</a:t>
            </a:r>
            <a:r>
              <a:rPr lang="en-US" dirty="0"/>
              <a:t> control</a:t>
            </a:r>
          </a:p>
          <a:p>
            <a:r>
              <a:rPr lang="en-US" dirty="0"/>
              <a:t>Cold weather shelter plans in place</a:t>
            </a:r>
          </a:p>
          <a:p>
            <a:r>
              <a:rPr lang="en-US" dirty="0"/>
              <a:t>Housing 500 Challenge proving to be challenging</a:t>
            </a:r>
          </a:p>
          <a:p>
            <a:r>
              <a:rPr lang="en-US" dirty="0"/>
              <a:t>More people served by system now facing eviction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63D25B-0054-44E6-99C9-CDDC6E6C03C8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41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1: Effective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Prioritizing people most vulnerable to COVID-19 for housing</a:t>
            </a:r>
          </a:p>
          <a:p>
            <a:r>
              <a:rPr lang="en-US" dirty="0"/>
              <a:t>Number of veterans experiencing homelessness increasing</a:t>
            </a:r>
          </a:p>
          <a:p>
            <a:r>
              <a:rPr lang="en-US" dirty="0"/>
              <a:t>Family committee considering USICH benchmarks </a:t>
            </a:r>
          </a:p>
          <a:p>
            <a:r>
              <a:rPr lang="en-US" dirty="0"/>
              <a:t>Employment is a significant challenge</a:t>
            </a:r>
          </a:p>
          <a:p>
            <a:r>
              <a:rPr lang="en-US" dirty="0"/>
              <a:t>System/program dashboards being developed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4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2: Data Driven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Scorecard dashboards being developed</a:t>
            </a:r>
          </a:p>
          <a:p>
            <a:pPr lvl="1"/>
            <a:r>
              <a:rPr lang="en-US" dirty="0"/>
              <a:t>Moves system to continuous feedback; away from once per year</a:t>
            </a:r>
          </a:p>
          <a:p>
            <a:r>
              <a:rPr lang="en-US" dirty="0"/>
              <a:t>New Coordinated Entry process launched October 1</a:t>
            </a:r>
          </a:p>
          <a:p>
            <a:r>
              <a:rPr lang="en-US" dirty="0"/>
              <a:t>Data quality dashboards being developed</a:t>
            </a:r>
          </a:p>
          <a:p>
            <a:r>
              <a:rPr lang="en-US" dirty="0"/>
              <a:t>Conversations started with criminal justice system</a:t>
            </a:r>
          </a:p>
          <a:p>
            <a:pPr lvl="1"/>
            <a:r>
              <a:rPr lang="en-US" dirty="0"/>
              <a:t>Jail </a:t>
            </a:r>
            <a:r>
              <a:rPr lang="en-US" dirty="0" err="1"/>
              <a:t>inreach</a:t>
            </a:r>
            <a:r>
              <a:rPr lang="en-US" dirty="0"/>
              <a:t> suggested intervention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2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3: Housing Focused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Develop Solutions</a:t>
            </a:r>
          </a:p>
          <a:p>
            <a:pPr lvl="1"/>
            <a:r>
              <a:rPr lang="en-US" dirty="0"/>
              <a:t>119 PSH start to be online as of 11/30</a:t>
            </a:r>
          </a:p>
          <a:p>
            <a:pPr lvl="1"/>
            <a:r>
              <a:rPr lang="en-US" dirty="0"/>
              <a:t>48 PSH units online first quarter 2021</a:t>
            </a:r>
          </a:p>
          <a:p>
            <a:pPr lvl="1"/>
            <a:r>
              <a:rPr lang="en-US" dirty="0"/>
              <a:t>$7M available for RRH</a:t>
            </a:r>
          </a:p>
          <a:p>
            <a:r>
              <a:rPr lang="en-US" dirty="0"/>
              <a:t>Landlord Engagement</a:t>
            </a:r>
          </a:p>
          <a:p>
            <a:pPr lvl="1"/>
            <a:r>
              <a:rPr lang="en-US" dirty="0"/>
              <a:t>Held first mediation in November</a:t>
            </a:r>
          </a:p>
          <a:p>
            <a:pPr lvl="1"/>
            <a:r>
              <a:rPr lang="en-US" dirty="0"/>
              <a:t>Property damage surveys and assistance</a:t>
            </a:r>
          </a:p>
          <a:p>
            <a:pPr lvl="1"/>
            <a:r>
              <a:rPr lang="en-US" dirty="0"/>
              <a:t>Will have $500,000 for landlord incentives in first quarter 2021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4: Engaged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Leadership Council met October 12</a:t>
            </a:r>
          </a:p>
          <a:p>
            <a:r>
              <a:rPr lang="en-US" dirty="0"/>
              <a:t>Membership</a:t>
            </a:r>
          </a:p>
          <a:p>
            <a:pPr lvl="1"/>
            <a:r>
              <a:rPr lang="en-US" dirty="0"/>
              <a:t>For agencies HMIS fee = membership fee</a:t>
            </a:r>
          </a:p>
          <a:p>
            <a:pPr lvl="1"/>
            <a:r>
              <a:rPr lang="en-US" dirty="0"/>
              <a:t>Online form to be completed to be considered fully “vetted”</a:t>
            </a:r>
          </a:p>
          <a:p>
            <a:pPr lvl="1"/>
            <a:r>
              <a:rPr lang="en-US" dirty="0"/>
              <a:t>Community membership link is active on website now</a:t>
            </a:r>
          </a:p>
          <a:p>
            <a:pPr lvl="1"/>
            <a:r>
              <a:rPr lang="en-US" dirty="0"/>
              <a:t>Larger public effort scheduled for first quarter</a:t>
            </a:r>
          </a:p>
          <a:p>
            <a:r>
              <a:rPr lang="en-US" dirty="0"/>
              <a:t>Good engagement redirecting giving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30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5: Committed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All </a:t>
            </a:r>
            <a:r>
              <a:rPr lang="en-US" dirty="0" err="1"/>
              <a:t>CoC</a:t>
            </a:r>
            <a:r>
              <a:rPr lang="en-US" dirty="0"/>
              <a:t> programs were monitored in September to catch up</a:t>
            </a:r>
          </a:p>
          <a:p>
            <a:r>
              <a:rPr lang="en-US" dirty="0"/>
              <a:t>No word on 2020 </a:t>
            </a:r>
            <a:r>
              <a:rPr lang="en-US" dirty="0" err="1"/>
              <a:t>CoC</a:t>
            </a:r>
            <a:r>
              <a:rPr lang="en-US" dirty="0"/>
              <a:t> NOFA</a:t>
            </a:r>
          </a:p>
          <a:p>
            <a:pPr lvl="1"/>
            <a:r>
              <a:rPr lang="en-US" dirty="0"/>
              <a:t>Have heard that it likely will happen, but no indication on when</a:t>
            </a:r>
          </a:p>
          <a:p>
            <a:pPr lvl="1"/>
            <a:r>
              <a:rPr lang="en-US" dirty="0"/>
              <a:t>All steps needed to prepare for NOFA are complete</a:t>
            </a:r>
          </a:p>
          <a:p>
            <a:r>
              <a:rPr lang="en-US" dirty="0"/>
              <a:t>Community homeless response resources have been mapped out, including current and projected need</a:t>
            </a:r>
          </a:p>
          <a:p>
            <a:r>
              <a:rPr lang="en-US" dirty="0" err="1"/>
              <a:t>CoC</a:t>
            </a:r>
            <a:r>
              <a:rPr lang="en-US" dirty="0"/>
              <a:t> received an allocation of $3.5M for State ESG</a:t>
            </a:r>
          </a:p>
          <a:p>
            <a:pPr lvl="1"/>
            <a:r>
              <a:rPr lang="en-US" dirty="0"/>
              <a:t>Restricted to prevention, rapid rehousing and landlord engagement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7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500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COVID creating significant barriers</a:t>
            </a:r>
          </a:p>
          <a:p>
            <a:r>
              <a:rPr lang="en-US" dirty="0"/>
              <a:t>Unable to obtain IDs and other documents</a:t>
            </a:r>
          </a:p>
          <a:p>
            <a:r>
              <a:rPr lang="en-US" dirty="0"/>
              <a:t>New program implementation taking longer than anticipated</a:t>
            </a:r>
          </a:p>
          <a:p>
            <a:pPr lvl="1"/>
            <a:r>
              <a:rPr lang="en-US" dirty="0"/>
              <a:t>Staff and program money not available quickly</a:t>
            </a:r>
          </a:p>
          <a:p>
            <a:r>
              <a:rPr lang="en-US" dirty="0"/>
              <a:t>Lack of ability to do a public kickoff to build excitement and momentum</a:t>
            </a:r>
          </a:p>
          <a:p>
            <a:r>
              <a:rPr lang="en-US" dirty="0"/>
              <a:t>Due to increase in cases in person property management and case management is limited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2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Annual Awards &amp; Appreciation Lunch- December 11</a:t>
            </a:r>
          </a:p>
          <a:p>
            <a:endParaRPr lang="en-US" dirty="0"/>
          </a:p>
          <a:p>
            <a:r>
              <a:rPr lang="en-US" dirty="0"/>
              <a:t>Homeless Memorial- December 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Point in Time Count- Week of January 25</a:t>
            </a:r>
          </a:p>
          <a:p>
            <a:endParaRPr lang="en-US" dirty="0"/>
          </a:p>
          <a:p>
            <a:r>
              <a:rPr lang="en-US" dirty="0"/>
              <a:t>Evictions and anticipating inflow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78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440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Interim Executive Director Report</vt:lpstr>
      <vt:lpstr>System Update</vt:lpstr>
      <vt:lpstr>Goal 1: Effective System</vt:lpstr>
      <vt:lpstr>Goal 2: Data Driven</vt:lpstr>
      <vt:lpstr>Goal 3: Housing Focused</vt:lpstr>
      <vt:lpstr>Goal 4: Engaged Community</vt:lpstr>
      <vt:lpstr>Goal 5: Committed Resources</vt:lpstr>
      <vt:lpstr>Housing 500 Challenge</vt:lpstr>
      <vt:lpstr>On the Horizon</vt:lpstr>
      <vt:lpstr>Committee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King</dc:creator>
  <cp:lastModifiedBy>Lauren King</cp:lastModifiedBy>
  <cp:revision>19</cp:revision>
  <dcterms:created xsi:type="dcterms:W3CDTF">2020-04-01T17:05:23Z</dcterms:created>
  <dcterms:modified xsi:type="dcterms:W3CDTF">2020-11-25T18:16:50Z</dcterms:modified>
</cp:coreProperties>
</file>