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58" r:id="rId4"/>
    <p:sldId id="267" r:id="rId5"/>
    <p:sldId id="275" r:id="rId6"/>
    <p:sldId id="277" r:id="rId7"/>
    <p:sldId id="259" r:id="rId8"/>
    <p:sldId id="276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9694" autoAdjust="0"/>
  </p:normalViewPr>
  <p:slideViewPr>
    <p:cSldViewPr snapToGrid="0">
      <p:cViewPr varScale="1">
        <p:scale>
          <a:sx n="51" d="100"/>
          <a:sy n="51" d="100"/>
        </p:scale>
        <p:origin x="19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47925-DD47-40AF-8687-5DBD22420650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6BE5B-9FF5-43EF-906F-D3D9792CD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5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6BE5B-9FF5-43EF-906F-D3D9792CD2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44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6BE5B-9FF5-43EF-906F-D3D9792CD2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36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Talking points: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continue to have weekly conversations with providers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Public Health and JPS gave medical guidance on nearly every decision made around what to do about decompressing shelters, screening processes, services offered, how to do things moving forward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 mentioned before, municipalities were right there with us, working to figure out and support the best response to ever-changing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Phased response to address emerging and existing challenges</a:t>
            </a:r>
          </a:p>
          <a:p>
            <a:pPr lvl="1"/>
            <a:r>
              <a:rPr lang="en-US" dirty="0"/>
              <a:t>Phase I: Shore up existing services to ensure protective measures</a:t>
            </a:r>
          </a:p>
          <a:p>
            <a:pPr lvl="1"/>
            <a:r>
              <a:rPr lang="en-US" dirty="0"/>
              <a:t>Phase II: Rapidly rehouse people in shelters and on the streets</a:t>
            </a:r>
          </a:p>
          <a:p>
            <a:pPr lvl="1"/>
            <a:r>
              <a:rPr lang="en-US" dirty="0"/>
              <a:t>Phase III: Reduce new entries into homelessness</a:t>
            </a:r>
          </a:p>
          <a:p>
            <a:pPr lvl="1"/>
            <a:r>
              <a:rPr lang="en-US" dirty="0"/>
              <a:t>Phase IV: Strengthen systems to ensure preparedness for future crises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Coordinated Investment Planning with municipalities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6BE5B-9FF5-43EF-906F-D3D9792CD2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10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6BE5B-9FF5-43EF-906F-D3D9792CD2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07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6BE5B-9FF5-43EF-906F-D3D9792CD2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97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Address and report are this Wednesday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Preface by saying, I feel this is the year of caveats: things to keep in mind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Not sure we can compare 2020 to any other year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Reduced access to services- shelter capacity is down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However, we housed as many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6BE5B-9FF5-43EF-906F-D3D9792CD2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32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Address and report are this Wednesday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Preface by saying, I feel this is the year of caveats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6BE5B-9FF5-43EF-906F-D3D9792CD2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49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6BE5B-9FF5-43EF-906F-D3D9792CD2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57C03-2773-49A6-83E5-640F41595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72AF4-842D-48D3-89AD-A65970F4F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9B3A1E-BCC8-46BF-8DC8-35E061A815C6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99E9812-7316-40C2-9AA0-C7736B7CBCE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8F68CD0-C111-4B05-A718-BFA4836CEC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FF779BF-857F-461E-8155-A76574750DA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85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7072-2BA6-4072-B0F3-3877AC8A8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42E29-FF29-4105-A5AE-A5B1A445D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01D815C-2D2E-4489-8E95-054F17EB5890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CD1E39C-5C54-4FA6-BB67-121028006A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4C28E06-D568-423A-AE79-D96074155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79DEB31-E324-46AA-837B-DB83EE2ADB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594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FAC5C4-F366-4C94-80BA-9BF5AE1CF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C4CA3-36E8-4379-93AA-CC9BC77E4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10CFF06-48FE-48C9-9E36-298362322841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870BA93-A4C5-4304-AD70-28CE8F2CFC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B0D7559-D195-468C-8D2B-285C5C51D0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4FC1C76-C50E-429C-A6F5-306E5B00D04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699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D380-230A-48D5-A666-A7903ED87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C567D-73E5-4446-9A7D-0011892C4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2D8383-229A-43F5-ADCA-B7AC2EECD00C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A667BE5-DF62-464A-91B1-A5CFF94DD4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7B0B408-3E59-47C9-9327-B5BAC88893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63B2044-F135-4522-8ED7-CED6C75D6F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811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30B5-1E15-4937-BE36-F0FBC9CD8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AFA0B-6855-4768-A759-E36BEE78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AF8E41B-0293-4EB5-A7F6-23E2DD960D12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B76B5AC-B448-423C-939E-E473F5BCA1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C0495CB8-056A-4050-95EC-39AF3D81DA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E31530-972A-4D58-87AF-D13FA1BCAA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384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2C802-E739-41C9-8849-E96528394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203FD-D57C-48EF-8009-B8AEF6E8B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DE259-23E5-4D42-9BE7-B66E0ED09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9E15CD6-05E2-453A-A205-A58B142D65FB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AC8E8F7-21F8-44BA-A6D2-E50508BD33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3EAD444-BB6A-4B5B-92CE-89B67ACC2B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1274C6E-F232-4EF2-8094-AFBF19A4F5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909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80CF1-513B-4742-84E9-9DE69B886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55BB6-6A22-4F40-A912-72090A72B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CF91F-A286-4925-BFFB-AA4C1CEB3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32FAC0-857B-4455-B8A1-E9F23695A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BB5E1-8325-421C-83E6-43F53C23F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1A6825-BECD-423A-8E5C-4D99CDBE0083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11" name="Picture 10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897C5F3-AABD-4604-B8E2-E6E196A734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2" name="Picture 1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3BB7BE5-6D74-411C-8333-582306C189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07DCBF6-2288-4AA4-BF98-B2D4A62E5F8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857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CCB56-79AA-4812-A512-CC1D70D2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64BF477-F95B-4544-A55C-334787D494D8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7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A63D5601-7912-4BCA-B004-760C5C13AB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58DB9FC3-2B49-455A-8EFE-7E2DB6C804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A6ADF58-CFC4-4969-AC21-A6227EF9744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592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146E64D-1BFE-4280-B133-35C96D6295AA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6" name="Picture 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756FFE4-A0F7-4DDE-B8CD-2A1C946E92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7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A73E0C2A-FF6C-4193-9A04-F6495A42B9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3922DAA-000F-4065-80AB-D4DAFB13DA4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327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08D2-EB03-4A84-AC24-42554550A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401A8-4DCF-4DF1-AC09-45568B867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7FE7E-ABDA-4EED-AF24-9EC1315D0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13ED52D-7AFA-40F2-98EF-8F679B35EE8B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DCDC858-BA95-4202-91D0-4606522349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4D3EAA7-2CA6-4C83-921D-B992A21970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98A9A68-1CB2-41CF-8E55-1F84D4A5B5C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978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4751A-07BC-4842-9561-6C517F186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26FF9-3572-4A19-815E-FD110CA59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290E9-BD7B-4003-AADC-3D69190F7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D445E88-D85C-4737-8303-579556C5398F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88F7E59-412B-4D31-8037-C1EC58CAB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AA610F3-7D55-4BB2-A363-790BCB369D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C2514CC-3F93-4A9B-AA97-581346BE307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584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1135DF-E0B4-4222-90C7-C827D19B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3ACC6-CC66-4739-801D-E86BE9CD7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67ECCF1-4F0A-46E7-9E48-740C553B0B73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F68C3B9-DCB7-48E9-B9E0-0BCDE6F68D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36049B3-D50F-4C7B-8EE6-D54E7C5F11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6017BE2-1CAB-406A-8F46-5F6CCF04B9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569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B5895-3F2D-49C7-B126-96C56B103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7746"/>
            <a:ext cx="9144000" cy="2387600"/>
          </a:xfrm>
        </p:spPr>
        <p:txBody>
          <a:bodyPr/>
          <a:lstStyle/>
          <a:p>
            <a:r>
              <a:rPr lang="en-US" dirty="0"/>
              <a:t>Executive Director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C1754E-4B6A-421D-9992-763FB6D14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65346"/>
            <a:ext cx="9144000" cy="1655762"/>
          </a:xfrm>
        </p:spPr>
        <p:txBody>
          <a:bodyPr/>
          <a:lstStyle/>
          <a:p>
            <a:r>
              <a:rPr lang="en-US" dirty="0" err="1"/>
              <a:t>CoC</a:t>
            </a:r>
            <a:r>
              <a:rPr lang="en-US" dirty="0"/>
              <a:t> Board Meeting</a:t>
            </a:r>
          </a:p>
          <a:p>
            <a:r>
              <a:rPr lang="en-US" dirty="0"/>
              <a:t>March 22, 2021</a:t>
            </a:r>
          </a:p>
        </p:txBody>
      </p:sp>
    </p:spTree>
    <p:extLst>
      <p:ext uri="{BB962C8B-B14F-4D97-AF65-F5344CB8AC3E}">
        <p14:creationId xmlns:p14="http://schemas.microsoft.com/office/powerpoint/2010/main" val="42924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E027-9494-4CC7-95E8-F68ABCA3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Celebrating </a:t>
            </a:r>
            <a:r>
              <a:rPr lang="en-US" dirty="0" err="1"/>
              <a:t>CoC</a:t>
            </a:r>
            <a:r>
              <a:rPr lang="en-US" dirty="0"/>
              <a:t> 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CF842-68DB-4027-8BE7-9933D00C8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62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 redesign worked! </a:t>
            </a:r>
          </a:p>
          <a:p>
            <a:pPr marL="0" indent="0">
              <a:buNone/>
            </a:pPr>
            <a:r>
              <a:rPr lang="en-US" dirty="0"/>
              <a:t>	System reduced the time to be housed by </a:t>
            </a:r>
            <a:r>
              <a:rPr lang="en-US" b="1" dirty="0"/>
              <a:t>21</a:t>
            </a:r>
            <a:r>
              <a:rPr lang="en-US" dirty="0"/>
              <a:t> </a:t>
            </a:r>
            <a:r>
              <a:rPr lang="en-US" b="1" dirty="0"/>
              <a:t>days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Continued to add new properties willing to house people exiting homelessness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COVID cases remain low among population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E3E8B70-99B4-40C5-B447-AC7833AA3D6F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54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1FB8-D4A5-43E1-8DC7-8666577F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4D46E-EE97-4581-ABBE-507DACCD8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843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Number of people entering homelessness gradually increasing each month in 2021</a:t>
            </a:r>
          </a:p>
          <a:p>
            <a:r>
              <a:rPr lang="en-US" dirty="0"/>
              <a:t>System preparation for potential increase in newly homeless</a:t>
            </a:r>
          </a:p>
          <a:p>
            <a:r>
              <a:rPr lang="en-US" dirty="0"/>
              <a:t>Technical Assistance will be launched to agencies around diversion first to help offset potential inflow</a:t>
            </a:r>
          </a:p>
          <a:p>
            <a:r>
              <a:rPr lang="en-US" dirty="0"/>
              <a:t>Providers looking at how to safely increase capacity</a:t>
            </a:r>
          </a:p>
          <a:p>
            <a:r>
              <a:rPr lang="en-US" dirty="0"/>
              <a:t>Cold weather had significant impact on population and providers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03D522-79CE-453D-AAE1-E939BA38DC9C}"/>
              </a:ext>
            </a:extLst>
          </p:cNvPr>
          <p:cNvCxnSpPr>
            <a:cxnSpLocks/>
          </p:cNvCxnSpPr>
          <p:nvPr/>
        </p:nvCxnSpPr>
        <p:spPr>
          <a:xfrm>
            <a:off x="698377" y="1350392"/>
            <a:ext cx="10655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41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E027-9494-4CC7-95E8-F68ABCA3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CF842-68DB-4027-8BE7-9933D00C8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62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Shelters and other service providers continue screening protocol</a:t>
            </a:r>
          </a:p>
          <a:p>
            <a:r>
              <a:rPr lang="en-US" dirty="0"/>
              <a:t>No significant outbreaks</a:t>
            </a:r>
          </a:p>
          <a:p>
            <a:r>
              <a:rPr lang="en-US" dirty="0"/>
              <a:t>Shelters remain at reduced capacity due to social distancing</a:t>
            </a:r>
          </a:p>
          <a:p>
            <a:r>
              <a:rPr lang="en-US" dirty="0"/>
              <a:t>Homeless Coalition overseeing COVID+ isolation shelter</a:t>
            </a:r>
          </a:p>
          <a:p>
            <a:r>
              <a:rPr lang="en-US" dirty="0"/>
              <a:t>Vaccine distribution now in process for staff and clients</a:t>
            </a:r>
          </a:p>
          <a:p>
            <a:r>
              <a:rPr lang="en-US" dirty="0"/>
              <a:t>Watching CDC and HUD for guidance on increasing capacity</a:t>
            </a:r>
          </a:p>
          <a:p>
            <a:r>
              <a:rPr lang="en-US" dirty="0"/>
              <a:t>Moving into preparedness for future crises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63D25B-0054-44E6-99C9-CDDC6E6C03C8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69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E027-9494-4CC7-95E8-F68ABCA3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Goal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CF842-68DB-4027-8BE7-9933D00C8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621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Refocused all population committees on USICH benchmarks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facing dashboards launching on Wednesday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Expanded Landlord Engagement: hired Arlington Coordinator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Membership policy being developed to vet agencies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Completed funding maps and 2021 projections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DE4568F-6DF8-47A6-964C-0B2DD3F80186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140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E027-9494-4CC7-95E8-F68ABCA3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CoC</a:t>
            </a:r>
            <a:r>
              <a:rPr lang="en-US" dirty="0"/>
              <a:t> Equity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CF842-68DB-4027-8BE7-9933D00C8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62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TCU completed equity study on PSH programs</a:t>
            </a:r>
          </a:p>
          <a:p>
            <a:pPr lvl="1"/>
            <a:r>
              <a:rPr lang="en-US" dirty="0"/>
              <a:t>Determined that race was a factor in entering homelessness, income earned and veteran status</a:t>
            </a:r>
          </a:p>
          <a:p>
            <a:pPr lvl="1"/>
            <a:r>
              <a:rPr lang="en-US" dirty="0"/>
              <a:t>No demographic factor was a predictor of housing retention</a:t>
            </a:r>
          </a:p>
          <a:p>
            <a:r>
              <a:rPr lang="en-US" dirty="0"/>
              <a:t>Homeless Coalition has been working with Heartland Foundation to dig into equity data</a:t>
            </a:r>
          </a:p>
          <a:p>
            <a:pPr lvl="1"/>
            <a:r>
              <a:rPr lang="en-US" dirty="0"/>
              <a:t>Determining our “Desired Racial Equity Outcome”</a:t>
            </a:r>
          </a:p>
          <a:p>
            <a:pPr lvl="1"/>
            <a:r>
              <a:rPr lang="en-US" dirty="0"/>
              <a:t>Identifying building blocks to be addressed </a:t>
            </a:r>
          </a:p>
          <a:p>
            <a:r>
              <a:rPr lang="en-US" dirty="0"/>
              <a:t>Targeted efforts to be launched later this spring/summer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DE4568F-6DF8-47A6-964C-0B2DD3F80186}"/>
              </a:ext>
            </a:extLst>
          </p:cNvPr>
          <p:cNvCxnSpPr/>
          <p:nvPr/>
        </p:nvCxnSpPr>
        <p:spPr>
          <a:xfrm>
            <a:off x="838200" y="1376039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11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002A7-9CAB-45D7-AEBC-056B7C80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Homeless: Preview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AAF12-478E-42A9-A975-B002922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23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Point In Time Count conducted differently this year</a:t>
            </a:r>
          </a:p>
          <a:p>
            <a:pPr lvl="1"/>
            <a:r>
              <a:rPr lang="en-US" dirty="0"/>
              <a:t>Two week time period, no volunteers</a:t>
            </a:r>
          </a:p>
          <a:p>
            <a:r>
              <a:rPr lang="en-US" dirty="0"/>
              <a:t>42% decrease</a:t>
            </a:r>
          </a:p>
          <a:p>
            <a:pPr lvl="1"/>
            <a:r>
              <a:rPr lang="en-US" dirty="0"/>
              <a:t>2020: 2,028 people</a:t>
            </a:r>
          </a:p>
          <a:p>
            <a:pPr lvl="1"/>
            <a:r>
              <a:rPr lang="en-US" dirty="0"/>
              <a:t>2021: 1,234 people</a:t>
            </a:r>
          </a:p>
          <a:p>
            <a:r>
              <a:rPr lang="en-US" dirty="0"/>
              <a:t>Also saw a significant decrease in overall number served</a:t>
            </a:r>
          </a:p>
          <a:p>
            <a:pPr lvl="1"/>
            <a:r>
              <a:rPr lang="en-US" dirty="0"/>
              <a:t>2020: 11,485</a:t>
            </a:r>
          </a:p>
          <a:p>
            <a:pPr lvl="1"/>
            <a:r>
              <a:rPr lang="en-US" dirty="0"/>
              <a:t>2021: 8,570</a:t>
            </a:r>
          </a:p>
          <a:p>
            <a:r>
              <a:rPr lang="en-US" dirty="0"/>
              <a:t>State of the Homeless address will focus on future and expectations</a:t>
            </a:r>
          </a:p>
          <a:p>
            <a:pPr lvl="1"/>
            <a:r>
              <a:rPr lang="en-US" dirty="0"/>
              <a:t>Launching podcast and public dashboards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81BCFD1-06C5-43B5-A4C1-343EA3A805B7}"/>
              </a:ext>
            </a:extLst>
          </p:cNvPr>
          <p:cNvCxnSpPr>
            <a:cxnSpLocks/>
          </p:cNvCxnSpPr>
          <p:nvPr/>
        </p:nvCxnSpPr>
        <p:spPr>
          <a:xfrm>
            <a:off x="698377" y="1350392"/>
            <a:ext cx="10655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00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4DE53F2-72E2-4109-BB60-7F05750D8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50392"/>
            <a:ext cx="10034580" cy="44653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1002A7-9CAB-45D7-AEBC-056B7C80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Homeless: Preview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81BCFD1-06C5-43B5-A4C1-343EA3A805B7}"/>
              </a:ext>
            </a:extLst>
          </p:cNvPr>
          <p:cNvCxnSpPr>
            <a:cxnSpLocks/>
          </p:cNvCxnSpPr>
          <p:nvPr/>
        </p:nvCxnSpPr>
        <p:spPr>
          <a:xfrm>
            <a:off x="698377" y="1350392"/>
            <a:ext cx="10655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956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2F807-7C37-4DCB-8309-68692823C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Horizon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2EB0C-5D16-4188-8619-1737469B8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30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Homeless prevention and system preparation for evictions</a:t>
            </a:r>
          </a:p>
          <a:p>
            <a:r>
              <a:rPr lang="en-US" dirty="0"/>
              <a:t>Improved street outreach coordination</a:t>
            </a:r>
          </a:p>
          <a:p>
            <a:r>
              <a:rPr lang="en-US" dirty="0"/>
              <a:t>Focus on equity within the </a:t>
            </a:r>
            <a:r>
              <a:rPr lang="en-US" dirty="0" err="1"/>
              <a:t>CoC</a:t>
            </a:r>
            <a:endParaRPr lang="en-US" dirty="0"/>
          </a:p>
          <a:p>
            <a:r>
              <a:rPr lang="en-US" dirty="0"/>
              <a:t>Continued alignment on family homelessness</a:t>
            </a:r>
          </a:p>
          <a:p>
            <a:r>
              <a:rPr lang="en-US" dirty="0"/>
              <a:t>Data sharing initiatives</a:t>
            </a:r>
          </a:p>
          <a:p>
            <a:r>
              <a:rPr lang="en-US" dirty="0"/>
              <a:t>Dashboards: public facing, data quality, scorecards</a:t>
            </a:r>
          </a:p>
          <a:p>
            <a:r>
              <a:rPr lang="en-US" dirty="0"/>
              <a:t>Membership: formal vetting of agencies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9FDAF7-CE5F-4C10-92FF-CA0963F64CF2}"/>
              </a:ext>
            </a:extLst>
          </p:cNvPr>
          <p:cNvCxnSpPr>
            <a:cxnSpLocks/>
          </p:cNvCxnSpPr>
          <p:nvPr/>
        </p:nvCxnSpPr>
        <p:spPr>
          <a:xfrm>
            <a:off x="698377" y="1350392"/>
            <a:ext cx="10655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003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566</Words>
  <Application>Microsoft Office PowerPoint</Application>
  <PresentationFormat>Widescreen</PresentationFormat>
  <Paragraphs>89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Executive Director Report</vt:lpstr>
      <vt:lpstr>Celebrating CoC Successes</vt:lpstr>
      <vt:lpstr>Systems Overview</vt:lpstr>
      <vt:lpstr>COVID-19 Update</vt:lpstr>
      <vt:lpstr>Strategic Goal Highlights</vt:lpstr>
      <vt:lpstr>CoC Equity Work</vt:lpstr>
      <vt:lpstr>State of the Homeless: Preview</vt:lpstr>
      <vt:lpstr>State of the Homeless: Preview</vt:lpstr>
      <vt:lpstr>On the Horizon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King</dc:creator>
  <cp:lastModifiedBy>Lauren King</cp:lastModifiedBy>
  <cp:revision>42</cp:revision>
  <dcterms:created xsi:type="dcterms:W3CDTF">2020-04-01T17:05:23Z</dcterms:created>
  <dcterms:modified xsi:type="dcterms:W3CDTF">2021-03-19T00:46:16Z</dcterms:modified>
</cp:coreProperties>
</file>