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57C03-2773-49A6-83E5-640F41595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F72AF4-842D-48D3-89AD-A65970F4F0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69B3A1E-BCC8-46BF-8DC8-35E061A815C6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699E9812-7316-40C2-9AA0-C7736B7CBCE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10" name="Picture 9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38F68CD0-C111-4B05-A718-BFA4836CEC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FF779BF-857F-461E-8155-A76574750DA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185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7072-2BA6-4072-B0F3-3877AC8A8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42E29-FF29-4105-A5AE-A5B1A445D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01D815C-2D2E-4489-8E95-054F17EB5890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1CD1E39C-5C54-4FA6-BB67-121028006A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9" name="Picture 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E4C28E06-D568-423A-AE79-D96074155B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79DEB31-E324-46AA-837B-DB83EE2ADBD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5594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FAC5C4-F366-4C94-80BA-9BF5AE1CFF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3C4CA3-36E8-4379-93AA-CC9BC77E4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10CFF06-48FE-48C9-9E36-298362322841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E870BA93-A4C5-4304-AD70-28CE8F2CFCC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9" name="Picture 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0B0D7559-D195-468C-8D2B-285C5C51D04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4FC1C76-C50E-429C-A6F5-306E5B00D04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56994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D380-230A-48D5-A666-A7903ED87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C567D-73E5-4446-9A7D-0011892C4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02D8383-229A-43F5-ADCA-B7AC2EECD00C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8A667BE5-DF62-464A-91B1-A5CFF94DD45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9" name="Picture 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07B0B408-3E59-47C9-9327-B5BAC88893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63B2044-F135-4522-8ED7-CED6C75D6FD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1811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330B5-1E15-4937-BE36-F0FBC9CD8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EAFA0B-6855-4768-A759-E36BEE78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AF8E41B-0293-4EB5-A7F6-23E2DD960D12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6B76B5AC-B448-423C-939E-E473F5BCA1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9" name="Picture 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C0495CB8-056A-4050-95EC-39AF3D81DA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DE31530-972A-4D58-87AF-D13FA1BCAAB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03842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2C802-E739-41C9-8849-E96528394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203FD-D57C-48EF-8009-B8AEF6E8BB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6DE259-23E5-4D42-9BE7-B66E0ED09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9E15CD6-05E2-453A-A205-A58B142D65FB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9" name="Picture 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7AC8E8F7-21F8-44BA-A6D2-E50508BD33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10" name="Picture 9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03EAD444-BB6A-4B5B-92CE-89B67ACC2B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1274C6E-F232-4EF2-8094-AFBF19A4F58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909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80CF1-513B-4742-84E9-9DE69B886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955BB6-6A22-4F40-A912-72090A72B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CF91F-A286-4925-BFFB-AA4C1CEB3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32FAC0-857B-4455-B8A1-E9F23695A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2BB5E1-8325-421C-83E6-43F53C23F0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91A6825-BECD-423A-8E5C-4D99CDBE0083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11" name="Picture 10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8897C5F3-AABD-4604-B8E2-E6E196A734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12" name="Picture 11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33BB7BE5-6D74-411C-8333-582306C189E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07DCBF6-2288-4AA4-BF98-B2D4A62E5F8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68570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CCB56-79AA-4812-A512-CC1D70D21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64BF477-F95B-4544-A55C-334787D494D8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7" name="Picture 6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A63D5601-7912-4BCA-B004-760C5C13AB2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58DB9FC3-2B49-455A-8EFE-7E2DB6C804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A6ADF58-CFC4-4969-AC21-A6227EF9744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2592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E146E64D-1BFE-4280-B133-35C96D6295AA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6" name="Picture 5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8756FFE4-A0F7-4DDE-B8CD-2A1C946E92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7" name="Picture 6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A73E0C2A-FF6C-4193-9A04-F6495A42B9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3922DAA-000F-4065-80AB-D4DAFB13DA4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4327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308D2-EB03-4A84-AC24-42554550A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401A8-4DCF-4DF1-AC09-45568B867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B7FE7E-ABDA-4EED-AF24-9EC1315D0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13ED52D-7AFA-40F2-98EF-8F679B35EE8B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9" name="Picture 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FDCDC858-BA95-4202-91D0-46065223495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10" name="Picture 9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F4D3EAA7-2CA6-4C83-921D-B992A21970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98A9A68-1CB2-41CF-8E55-1F84D4A5B5C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1978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4751A-07BC-4842-9561-6C517F186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C26FF9-3572-4A19-815E-FD110CA594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5290E9-BD7B-4003-AADC-3D69190F7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D445E88-D85C-4737-8303-579556C5398F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9" name="Picture 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888F7E59-412B-4D31-8037-C1EC58CAB4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10" name="Picture 9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0AA610F3-7D55-4BB2-A363-790BCB369D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C2514CC-3F93-4A9B-AA97-581346BE307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2584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1135DF-E0B4-4222-90C7-C827D19BC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83ACC6-CC66-4739-801D-E86BE9CD7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67ECCF1-4F0A-46E7-9E48-740C553B0B73}"/>
              </a:ext>
            </a:extLst>
          </p:cNvPr>
          <p:cNvGrpSpPr/>
          <p:nvPr userDrawn="1"/>
        </p:nvGrpSpPr>
        <p:grpSpPr>
          <a:xfrm>
            <a:off x="408372" y="5409278"/>
            <a:ext cx="11530871" cy="1516859"/>
            <a:chOff x="408372" y="5409278"/>
            <a:chExt cx="11530871" cy="1516859"/>
          </a:xfrm>
        </p:grpSpPr>
        <p:pic>
          <p:nvPicPr>
            <p:cNvPr id="8" name="Picture 7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6F68C3B9-DCB7-48E9-B9E0-0BCDE6F68D2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22384" y="5409278"/>
              <a:ext cx="1516859" cy="1516859"/>
            </a:xfrm>
            <a:prstGeom prst="rect">
              <a:avLst/>
            </a:prstGeom>
          </p:spPr>
        </p:pic>
        <p:pic>
          <p:nvPicPr>
            <p:cNvPr id="9" name="Picture 8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136049B3-D50F-4C7B-8EE6-D54E7C5F11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72" y="5809951"/>
              <a:ext cx="1377926" cy="715515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6017BE2-1CAB-406A-8F46-5F6CCF04B9F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95635" y="6436310"/>
              <a:ext cx="897236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2569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BF1970-1885-40FB-B73D-81C908600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Veteran Committee Priorities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EAB120-8B7F-45EE-80A1-CC5582D14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3200" dirty="0">
                <a:effectLst/>
                <a:latin typeface="Calibri" panose="020F0502020204030204" pitchFamily="34" charset="0"/>
                <a:ea typeface="MS PGothic" panose="020B0600070205080204" pitchFamily="34" charset="-128"/>
              </a:rPr>
              <a:t>Use inflow data and information to craft stronger prevention and diversion strategies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3200" dirty="0">
              <a:effectLst/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514350" marR="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effectLst/>
                <a:latin typeface="Calibri" panose="020F0502020204030204" pitchFamily="34" charset="0"/>
                <a:ea typeface="MS PGothic" panose="020B0600070205080204" pitchFamily="34" charset="-128"/>
              </a:rPr>
              <a:t>Ensure housing stability and closely monitor any returns to homelessness.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3200" dirty="0">
              <a:effectLst/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514350" marR="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effectLst/>
                <a:latin typeface="Calibri" panose="020F0502020204030204" pitchFamily="34" charset="0"/>
                <a:ea typeface="MS PGothic" panose="020B0600070205080204" pitchFamily="34" charset="-128"/>
              </a:rPr>
              <a:t>Work to shorten the length of time it takes a Veteran to enter permanent housing.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9259F4-BA14-40B2-88A2-8E66EC08F39D}"/>
              </a:ext>
            </a:extLst>
          </p:cNvPr>
          <p:cNvCxnSpPr/>
          <p:nvPr/>
        </p:nvCxnSpPr>
        <p:spPr>
          <a:xfrm>
            <a:off x="720941" y="1420427"/>
            <a:ext cx="1075011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411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Veteran Committee Priorities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King</dc:creator>
  <cp:lastModifiedBy>Lauren King</cp:lastModifiedBy>
  <cp:revision>4</cp:revision>
  <dcterms:created xsi:type="dcterms:W3CDTF">2020-04-01T17:05:23Z</dcterms:created>
  <dcterms:modified xsi:type="dcterms:W3CDTF">2021-03-19T02:39:44Z</dcterms:modified>
</cp:coreProperties>
</file>