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6" r:id="rId10"/>
    <p:sldId id="263" r:id="rId11"/>
    <p:sldId id="264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ontserrat" panose="00000500000000000000" pitchFamily="2" charset="0"/>
      <p:regular r:id="rId17"/>
      <p:bold r:id="rId18"/>
    </p:embeddedFont>
    <p:embeddedFont>
      <p:font typeface="Montserrat Bold" panose="00000800000000000000" charset="0"/>
      <p:regular r:id="rId19"/>
      <p:bold r:id="rId20"/>
    </p:embeddedFont>
    <p:embeddedFont>
      <p:font typeface="Mr Dafoe" panose="020B0604020202020204" charset="0"/>
      <p:regular r:id="rId21"/>
    </p:embeddedFont>
    <p:embeddedFont>
      <p:font typeface="Racing Sans One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26" autoAdjust="0"/>
  </p:normalViewPr>
  <p:slideViewPr>
    <p:cSldViewPr>
      <p:cViewPr varScale="1">
        <p:scale>
          <a:sx n="42" d="100"/>
          <a:sy n="42" d="100"/>
        </p:scale>
        <p:origin x="78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1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55209" y="487069"/>
            <a:ext cx="17377583" cy="9312861"/>
          </a:xfrm>
          <a:prstGeom prst="rect">
            <a:avLst/>
          </a:prstGeom>
          <a:solidFill>
            <a:srgbClr val="FBFDFD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620337" y="487069"/>
            <a:ext cx="6212455" cy="931286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59759" y="1542799"/>
            <a:ext cx="12531453" cy="3002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81"/>
              </a:lnSpc>
            </a:pPr>
            <a:r>
              <a:rPr lang="en-US" sz="11125" spc="634">
                <a:solidFill>
                  <a:srgbClr val="511378"/>
                </a:solidFill>
                <a:latin typeface="Racing Sans One"/>
              </a:rPr>
              <a:t>COMMUNICATION COMPASS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120775" y="4392418"/>
            <a:ext cx="7809421" cy="751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14"/>
              </a:lnSpc>
            </a:pPr>
            <a:r>
              <a:rPr lang="en-US" sz="4367" spc="436">
                <a:solidFill>
                  <a:srgbClr val="000000"/>
                </a:solidFill>
                <a:latin typeface="Mr Dafoe"/>
              </a:rPr>
              <a:t>with Dr. Stevie Dawn Carter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1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971925"/>
            <a:ext cx="16230600" cy="2352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52"/>
              </a:lnSpc>
            </a:pPr>
            <a:r>
              <a:rPr lang="en-US" sz="7793">
                <a:solidFill>
                  <a:srgbClr val="F5FBF6"/>
                </a:solidFill>
                <a:latin typeface="Racing Sans One"/>
              </a:rPr>
              <a:t>IT DOESN'T MATTER WHAT YOU SAY. </a:t>
            </a:r>
          </a:p>
          <a:p>
            <a:pPr algn="ctr">
              <a:lnSpc>
                <a:spcPts val="9352"/>
              </a:lnSpc>
            </a:pPr>
            <a:r>
              <a:rPr lang="en-US" sz="7793">
                <a:solidFill>
                  <a:srgbClr val="F5FBF6"/>
                </a:solidFill>
                <a:latin typeface="Racing Sans One"/>
              </a:rPr>
              <a:t>IT ONLY MATTERS WHAT THEY HEAR.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1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8815" r="18815"/>
          <a:stretch>
            <a:fillRect/>
          </a:stretch>
        </p:blipFill>
        <p:spPr>
          <a:xfrm>
            <a:off x="366397" y="362163"/>
            <a:ext cx="8918460" cy="953588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224367" y="-1609936"/>
            <a:ext cx="8683051" cy="1411850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847418" y="1737714"/>
            <a:ext cx="1815752" cy="662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663170" y="4723813"/>
            <a:ext cx="3990629" cy="517423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847418" y="607219"/>
            <a:ext cx="5491758" cy="842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54"/>
              </a:lnSpc>
            </a:pPr>
            <a:r>
              <a:rPr lang="en-US" sz="5545">
                <a:solidFill>
                  <a:srgbClr val="511378"/>
                </a:solidFill>
                <a:latin typeface="Racing Sans One"/>
              </a:rPr>
              <a:t>THANK YOU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867305" y="2113680"/>
            <a:ext cx="8040113" cy="1924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20"/>
              </a:lnSpc>
            </a:pPr>
            <a:r>
              <a:rPr lang="en-US" sz="3020" spc="302">
                <a:solidFill>
                  <a:srgbClr val="000000"/>
                </a:solidFill>
                <a:latin typeface="Montserrat Bold"/>
              </a:rPr>
              <a:t>stevie@steviedawninspires.com</a:t>
            </a:r>
          </a:p>
          <a:p>
            <a:pPr>
              <a:lnSpc>
                <a:spcPts val="3020"/>
              </a:lnSpc>
            </a:pPr>
            <a:endParaRPr lang="en-US" sz="3020" spc="302">
              <a:solidFill>
                <a:srgbClr val="000000"/>
              </a:solidFill>
              <a:latin typeface="Montserrat Bold"/>
            </a:endParaRPr>
          </a:p>
          <a:p>
            <a:pPr>
              <a:lnSpc>
                <a:spcPts val="3020"/>
              </a:lnSpc>
            </a:pPr>
            <a:r>
              <a:rPr lang="en-US" sz="3020" spc="302">
                <a:solidFill>
                  <a:srgbClr val="000000"/>
                </a:solidFill>
                <a:latin typeface="Montserrat Bold"/>
              </a:rPr>
              <a:t>817-913-3337</a:t>
            </a:r>
          </a:p>
          <a:p>
            <a:pPr>
              <a:lnSpc>
                <a:spcPts val="3020"/>
              </a:lnSpc>
            </a:pPr>
            <a:endParaRPr lang="en-US" sz="3020" spc="302">
              <a:solidFill>
                <a:srgbClr val="000000"/>
              </a:solidFill>
              <a:latin typeface="Montserrat Bold"/>
            </a:endParaRPr>
          </a:p>
          <a:p>
            <a:pPr>
              <a:lnSpc>
                <a:spcPts val="3020"/>
              </a:lnSpc>
            </a:pPr>
            <a:r>
              <a:rPr lang="en-US" sz="3020" spc="302">
                <a:solidFill>
                  <a:srgbClr val="000000"/>
                </a:solidFill>
                <a:latin typeface="Montserrat Bold"/>
              </a:rPr>
              <a:t>www.drsteviedawn.com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2621" b="1262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1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971925"/>
            <a:ext cx="16230600" cy="2352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52"/>
              </a:lnSpc>
            </a:pPr>
            <a:r>
              <a:rPr lang="en-US" sz="7793">
                <a:solidFill>
                  <a:srgbClr val="F5FBF6"/>
                </a:solidFill>
                <a:latin typeface="Racing Sans One"/>
              </a:rPr>
              <a:t>IT DOESN'T MATTER WHAT YOU SAY. </a:t>
            </a:r>
          </a:p>
          <a:p>
            <a:pPr algn="ctr">
              <a:lnSpc>
                <a:spcPts val="9352"/>
              </a:lnSpc>
            </a:pPr>
            <a:r>
              <a:rPr lang="en-US" sz="7793">
                <a:solidFill>
                  <a:srgbClr val="F5FBF6"/>
                </a:solidFill>
                <a:latin typeface="Racing Sans One"/>
              </a:rPr>
              <a:t>IT ONLY MATTERS WHAT THEY HEAR.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1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09131" y="2667369"/>
            <a:ext cx="8949173" cy="842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654"/>
              </a:lnSpc>
            </a:pPr>
            <a:r>
              <a:rPr lang="en-US" sz="5545">
                <a:solidFill>
                  <a:srgbClr val="F5FBF6"/>
                </a:solidFill>
                <a:latin typeface="Racing Sans One"/>
              </a:rPr>
              <a:t>WHAT DO WE REALLY HEAR?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09131" y="4718134"/>
            <a:ext cx="8949173" cy="2647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31"/>
              </a:lnSpc>
            </a:pPr>
            <a:r>
              <a:rPr lang="en-US" sz="3022" spc="302">
                <a:solidFill>
                  <a:srgbClr val="F5FBF6"/>
                </a:solidFill>
                <a:latin typeface="Montserrat"/>
              </a:rPr>
              <a:t>Face to Face :  5 out of 7 words</a:t>
            </a:r>
          </a:p>
          <a:p>
            <a:pPr algn="r">
              <a:lnSpc>
                <a:spcPts val="4231"/>
              </a:lnSpc>
            </a:pPr>
            <a:r>
              <a:rPr lang="en-US" sz="3022" spc="302">
                <a:solidFill>
                  <a:srgbClr val="F5FBF6"/>
                </a:solidFill>
                <a:latin typeface="Montserrat"/>
              </a:rPr>
              <a:t>Over the Phone :  4 out of 7 words</a:t>
            </a:r>
          </a:p>
          <a:p>
            <a:pPr algn="r">
              <a:lnSpc>
                <a:spcPts val="4231"/>
              </a:lnSpc>
            </a:pPr>
            <a:r>
              <a:rPr lang="en-US" sz="3022" spc="302">
                <a:solidFill>
                  <a:srgbClr val="F5FBF6"/>
                </a:solidFill>
                <a:latin typeface="Montserrat"/>
              </a:rPr>
              <a:t>On a Zoom :  4 out of 7 words</a:t>
            </a:r>
          </a:p>
          <a:p>
            <a:pPr algn="r">
              <a:lnSpc>
                <a:spcPts val="4231"/>
              </a:lnSpc>
            </a:pPr>
            <a:r>
              <a:rPr lang="en-US" sz="3022" spc="302">
                <a:solidFill>
                  <a:srgbClr val="F5FBF6"/>
                </a:solidFill>
                <a:latin typeface="Montserrat"/>
              </a:rPr>
              <a:t>Reading Email :  3 out of 7 words</a:t>
            </a:r>
          </a:p>
          <a:p>
            <a:pPr algn="r">
              <a:lnSpc>
                <a:spcPts val="4231"/>
              </a:lnSpc>
            </a:pPr>
            <a:r>
              <a:rPr lang="en-US" sz="3022" spc="302">
                <a:solidFill>
                  <a:srgbClr val="F5FBF6"/>
                </a:solidFill>
                <a:latin typeface="Montserrat"/>
              </a:rPr>
              <a:t>In a Group :  3 out of 7 words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942551" y="4184777"/>
            <a:ext cx="1815752" cy="662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l="13869" r="34598"/>
          <a:stretch>
            <a:fillRect/>
          </a:stretch>
        </p:blipFill>
        <p:spPr>
          <a:xfrm>
            <a:off x="10963728" y="-134213"/>
            <a:ext cx="7544803" cy="104592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778051" y="5067300"/>
            <a:ext cx="11269894" cy="2007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1"/>
              </a:lnSpc>
            </a:pPr>
            <a:r>
              <a:rPr lang="en-US" sz="3822" spc="382">
                <a:solidFill>
                  <a:srgbClr val="000000"/>
                </a:solidFill>
                <a:latin typeface="Montserrat"/>
              </a:rPr>
              <a:t>A speech pattern recognition tool to assist you in speaking in the same language as the other person.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505122" y="3997254"/>
            <a:ext cx="1815752" cy="6620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970377" y="2144107"/>
            <a:ext cx="10885242" cy="83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654"/>
              </a:lnSpc>
            </a:pPr>
            <a:r>
              <a:rPr lang="en-US" sz="5545">
                <a:solidFill>
                  <a:srgbClr val="511378"/>
                </a:solidFill>
                <a:latin typeface="Racing Sans One"/>
              </a:rPr>
              <a:t>THE COMMUNICATION COMPASS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458" t="1229" b="122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55209" y="487069"/>
            <a:ext cx="17377583" cy="9312861"/>
          </a:xfrm>
          <a:prstGeom prst="rect">
            <a:avLst/>
          </a:prstGeom>
          <a:solidFill>
            <a:srgbClr val="511378"/>
          </a:solidFill>
        </p:spPr>
      </p:sp>
      <p:sp>
        <p:nvSpPr>
          <p:cNvPr id="3" name="TextBox 3"/>
          <p:cNvSpPr txBox="1"/>
          <p:nvPr/>
        </p:nvSpPr>
        <p:spPr>
          <a:xfrm>
            <a:off x="1028700" y="1688828"/>
            <a:ext cx="6848520" cy="83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54"/>
              </a:lnSpc>
            </a:pPr>
            <a:r>
              <a:rPr lang="en-US" sz="5545">
                <a:solidFill>
                  <a:srgbClr val="F5FBF6"/>
                </a:solidFill>
                <a:latin typeface="Racing Sans One"/>
              </a:rPr>
              <a:t>CONSIDERATIONS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3711900"/>
            <a:ext cx="10083045" cy="4269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31"/>
              </a:lnSpc>
            </a:pPr>
            <a:r>
              <a:rPr lang="en-US" sz="3022" spc="302" dirty="0">
                <a:solidFill>
                  <a:srgbClr val="FBFDFD"/>
                </a:solidFill>
                <a:latin typeface="Montserrat"/>
              </a:rPr>
              <a:t>What is your preferred style?</a:t>
            </a:r>
          </a:p>
          <a:p>
            <a:pPr>
              <a:lnSpc>
                <a:spcPts val="4231"/>
              </a:lnSpc>
            </a:pPr>
            <a:r>
              <a:rPr lang="en-US" sz="3022" spc="302" dirty="0">
                <a:solidFill>
                  <a:srgbClr val="FBFDFD"/>
                </a:solidFill>
                <a:latin typeface="Montserrat"/>
              </a:rPr>
              <a:t>What style is the hardest to adapt to?</a:t>
            </a:r>
          </a:p>
          <a:p>
            <a:pPr>
              <a:lnSpc>
                <a:spcPts val="4231"/>
              </a:lnSpc>
            </a:pPr>
            <a:r>
              <a:rPr lang="en-US" sz="3022" spc="302" dirty="0">
                <a:solidFill>
                  <a:srgbClr val="FBFDFD"/>
                </a:solidFill>
                <a:latin typeface="Montserrat"/>
              </a:rPr>
              <a:t>Which style do you need to improve upon?</a:t>
            </a:r>
          </a:p>
          <a:p>
            <a:pPr>
              <a:lnSpc>
                <a:spcPts val="4231"/>
              </a:lnSpc>
            </a:pPr>
            <a:r>
              <a:rPr lang="en-US" sz="3022" spc="302" dirty="0">
                <a:solidFill>
                  <a:srgbClr val="FBFDFD"/>
                </a:solidFill>
                <a:latin typeface="Montserrat"/>
              </a:rPr>
              <a:t>How do you see these styles at work?</a:t>
            </a:r>
          </a:p>
          <a:p>
            <a:pPr>
              <a:lnSpc>
                <a:spcPts val="4231"/>
              </a:lnSpc>
            </a:pPr>
            <a:r>
              <a:rPr lang="en-US" sz="3022" spc="302" dirty="0">
                <a:solidFill>
                  <a:srgbClr val="FBFDFD"/>
                </a:solidFill>
                <a:latin typeface="Montserrat"/>
              </a:rPr>
              <a:t>How do you see these styles at home?</a:t>
            </a:r>
          </a:p>
          <a:p>
            <a:pPr>
              <a:lnSpc>
                <a:spcPts val="4231"/>
              </a:lnSpc>
            </a:pPr>
            <a:endParaRPr lang="en-US" sz="3022" spc="302" dirty="0">
              <a:solidFill>
                <a:srgbClr val="FBFDFD"/>
              </a:solidFill>
              <a:latin typeface="Montserrat"/>
            </a:endParaRPr>
          </a:p>
          <a:p>
            <a:pPr algn="ctr">
              <a:lnSpc>
                <a:spcPts val="4231"/>
              </a:lnSpc>
            </a:pPr>
            <a:r>
              <a:rPr lang="en-US" sz="3022" spc="302" dirty="0">
                <a:solidFill>
                  <a:srgbClr val="FBFDFD"/>
                </a:solidFill>
                <a:latin typeface="Montserrat"/>
              </a:rPr>
              <a:t>How can you use this knowledge to improve your conversations?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2945191"/>
            <a:ext cx="1815752" cy="662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l="33446" r="33446"/>
          <a:stretch>
            <a:fillRect/>
          </a:stretch>
        </p:blipFill>
        <p:spPr>
          <a:xfrm>
            <a:off x="11874133" y="487069"/>
            <a:ext cx="5958658" cy="93287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55209" y="487069"/>
            <a:ext cx="17377583" cy="9312861"/>
          </a:xfrm>
          <a:prstGeom prst="rect">
            <a:avLst/>
          </a:prstGeom>
          <a:solidFill>
            <a:srgbClr val="511378"/>
          </a:solidFill>
        </p:spPr>
      </p:sp>
      <p:sp>
        <p:nvSpPr>
          <p:cNvPr id="3" name="TextBox 3"/>
          <p:cNvSpPr txBox="1"/>
          <p:nvPr/>
        </p:nvSpPr>
        <p:spPr>
          <a:xfrm>
            <a:off x="1028700" y="1688828"/>
            <a:ext cx="8877300" cy="8367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54"/>
              </a:lnSpc>
            </a:pPr>
            <a:r>
              <a:rPr lang="en-US" sz="5545" dirty="0">
                <a:solidFill>
                  <a:srgbClr val="F5FBF6"/>
                </a:solidFill>
                <a:latin typeface="Racing Sans One"/>
              </a:rPr>
              <a:t>SYMPATHY VS. EMPATHY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3711900"/>
            <a:ext cx="10083045" cy="3192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31"/>
              </a:lnSpc>
            </a:pPr>
            <a:r>
              <a:rPr lang="en-US" sz="3022" spc="302" dirty="0">
                <a:solidFill>
                  <a:srgbClr val="FBFDFD"/>
                </a:solidFill>
                <a:latin typeface="Montserrat"/>
              </a:rPr>
              <a:t>Unique experiences</a:t>
            </a:r>
          </a:p>
          <a:p>
            <a:pPr>
              <a:lnSpc>
                <a:spcPts val="4231"/>
              </a:lnSpc>
            </a:pPr>
            <a:r>
              <a:rPr lang="en-US" sz="3022" spc="302" dirty="0">
                <a:solidFill>
                  <a:srgbClr val="FBFDFD"/>
                </a:solidFill>
                <a:latin typeface="Montserrat"/>
              </a:rPr>
              <a:t>Unemotional understanding and acceptance</a:t>
            </a:r>
          </a:p>
          <a:p>
            <a:pPr>
              <a:lnSpc>
                <a:spcPts val="4231"/>
              </a:lnSpc>
            </a:pPr>
            <a:endParaRPr lang="en-US" sz="3022" spc="302" dirty="0">
              <a:solidFill>
                <a:srgbClr val="FBFDFD"/>
              </a:solidFill>
              <a:latin typeface="Montserrat"/>
            </a:endParaRPr>
          </a:p>
          <a:p>
            <a:pPr>
              <a:lnSpc>
                <a:spcPts val="4231"/>
              </a:lnSpc>
            </a:pPr>
            <a:r>
              <a:rPr lang="en-US" sz="3022" spc="302" dirty="0">
                <a:solidFill>
                  <a:srgbClr val="FBFDFD"/>
                </a:solidFill>
                <a:latin typeface="Montserrat"/>
              </a:rPr>
              <a:t>Focus on listening before acting.</a:t>
            </a:r>
          </a:p>
          <a:p>
            <a:pPr>
              <a:lnSpc>
                <a:spcPts val="4231"/>
              </a:lnSpc>
            </a:pPr>
            <a:r>
              <a:rPr lang="en-US" sz="3022" spc="302" dirty="0">
                <a:solidFill>
                  <a:srgbClr val="FBFDFD"/>
                </a:solidFill>
                <a:latin typeface="Montserrat"/>
              </a:rPr>
              <a:t>Looking to vent? Looking to help?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2945191"/>
            <a:ext cx="1815752" cy="66201"/>
          </a:xfrm>
          <a:prstGeom prst="rect">
            <a:avLst/>
          </a:prstGeom>
        </p:spPr>
      </p:pic>
      <p:pic>
        <p:nvPicPr>
          <p:cNvPr id="6" name="Picture 6" descr="Doctor holding person's hand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8" r="28748"/>
          <a:stretch/>
        </p:blipFill>
        <p:spPr>
          <a:xfrm>
            <a:off x="11874133" y="487069"/>
            <a:ext cx="5958658" cy="932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041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33400" y="487069"/>
            <a:ext cx="17377583" cy="9312861"/>
          </a:xfrm>
          <a:prstGeom prst="rect">
            <a:avLst/>
          </a:prstGeom>
          <a:solidFill>
            <a:srgbClr val="511378"/>
          </a:solidFill>
        </p:spPr>
      </p:sp>
      <p:sp>
        <p:nvSpPr>
          <p:cNvPr id="3" name="TextBox 3"/>
          <p:cNvSpPr txBox="1"/>
          <p:nvPr/>
        </p:nvSpPr>
        <p:spPr>
          <a:xfrm>
            <a:off x="4707341" y="1681101"/>
            <a:ext cx="9029700" cy="8367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54"/>
              </a:lnSpc>
            </a:pPr>
            <a:r>
              <a:rPr lang="en-US" sz="5545" dirty="0">
                <a:solidFill>
                  <a:srgbClr val="F5FBF6"/>
                </a:solidFill>
                <a:latin typeface="Racing Sans One"/>
              </a:rPr>
              <a:t>Compassion Fatigue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652434" y="3649674"/>
            <a:ext cx="10983132" cy="37313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31"/>
              </a:lnSpc>
            </a:pPr>
            <a:r>
              <a:rPr lang="en-US" sz="3022" spc="302" dirty="0">
                <a:solidFill>
                  <a:srgbClr val="FBFDFD"/>
                </a:solidFill>
                <a:latin typeface="Montserrat"/>
              </a:rPr>
              <a:t>Practice Self-Care</a:t>
            </a:r>
          </a:p>
          <a:p>
            <a:pPr algn="ctr">
              <a:lnSpc>
                <a:spcPts val="4231"/>
              </a:lnSpc>
            </a:pPr>
            <a:r>
              <a:rPr lang="en-US" sz="3022" spc="302" dirty="0">
                <a:solidFill>
                  <a:srgbClr val="FBFDFD"/>
                </a:solidFill>
                <a:latin typeface="Montserrat"/>
              </a:rPr>
              <a:t>Set Emotional Boundaries</a:t>
            </a:r>
          </a:p>
          <a:p>
            <a:pPr algn="ctr">
              <a:lnSpc>
                <a:spcPts val="4231"/>
              </a:lnSpc>
            </a:pPr>
            <a:r>
              <a:rPr lang="en-US" sz="3022" spc="302" dirty="0">
                <a:solidFill>
                  <a:srgbClr val="FBFDFD"/>
                </a:solidFill>
                <a:latin typeface="Montserrat"/>
              </a:rPr>
              <a:t>Engage in Hobbies</a:t>
            </a:r>
          </a:p>
          <a:p>
            <a:pPr algn="ctr">
              <a:lnSpc>
                <a:spcPts val="4231"/>
              </a:lnSpc>
            </a:pPr>
            <a:r>
              <a:rPr lang="en-US" sz="3022" spc="302" dirty="0">
                <a:solidFill>
                  <a:srgbClr val="FBFDFD"/>
                </a:solidFill>
                <a:latin typeface="Montserrat"/>
              </a:rPr>
              <a:t>Cultivate Friendships outside of Work</a:t>
            </a:r>
          </a:p>
          <a:p>
            <a:pPr algn="ctr">
              <a:lnSpc>
                <a:spcPts val="4231"/>
              </a:lnSpc>
            </a:pPr>
            <a:r>
              <a:rPr lang="en-US" sz="3022" spc="302" dirty="0">
                <a:solidFill>
                  <a:srgbClr val="FBFDFD"/>
                </a:solidFill>
                <a:latin typeface="Montserrat"/>
              </a:rPr>
              <a:t>Journal/Meditate</a:t>
            </a:r>
          </a:p>
          <a:p>
            <a:pPr algn="ctr">
              <a:lnSpc>
                <a:spcPts val="4231"/>
              </a:lnSpc>
            </a:pPr>
            <a:r>
              <a:rPr lang="en-US" sz="3022" spc="302" dirty="0">
                <a:solidFill>
                  <a:srgbClr val="FBFDFD"/>
                </a:solidFill>
                <a:latin typeface="Montserrat"/>
              </a:rPr>
              <a:t>Focus on Resiliency/Joy</a:t>
            </a:r>
          </a:p>
          <a:p>
            <a:pPr algn="ctr">
              <a:lnSpc>
                <a:spcPts val="4231"/>
              </a:lnSpc>
            </a:pPr>
            <a:r>
              <a:rPr lang="en-US" sz="3022" spc="302" dirty="0">
                <a:solidFill>
                  <a:srgbClr val="FBFDFD"/>
                </a:solidFill>
                <a:latin typeface="Montserrat"/>
              </a:rPr>
              <a:t>Take Breaks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314315" y="3048683"/>
            <a:ext cx="1815752" cy="6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30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224</Words>
  <Application>Microsoft Office PowerPoint</Application>
  <PresentationFormat>Custom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Racing Sans One</vt:lpstr>
      <vt:lpstr>Arial</vt:lpstr>
      <vt:lpstr>Mr Dafoe</vt:lpstr>
      <vt:lpstr>Montserrat</vt:lpstr>
      <vt:lpstr>Montserrat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Compass</dc:title>
  <dc:creator>Shannon Barnes</dc:creator>
  <cp:lastModifiedBy>Shannon Barnes</cp:lastModifiedBy>
  <cp:revision>4</cp:revision>
  <dcterms:created xsi:type="dcterms:W3CDTF">2006-08-16T00:00:00Z</dcterms:created>
  <dcterms:modified xsi:type="dcterms:W3CDTF">2022-06-20T20:46:57Z</dcterms:modified>
  <dc:identifier>DAExCD2EfYw</dc:identifier>
</cp:coreProperties>
</file>