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256" r:id="rId5"/>
    <p:sldId id="257" r:id="rId6"/>
    <p:sldId id="412" r:id="rId7"/>
    <p:sldId id="396" r:id="rId8"/>
    <p:sldId id="413" r:id="rId9"/>
    <p:sldId id="408" r:id="rId10"/>
    <p:sldId id="409" r:id="rId11"/>
    <p:sldId id="397" r:id="rId12"/>
    <p:sldId id="402" r:id="rId13"/>
    <p:sldId id="400" r:id="rId14"/>
    <p:sldId id="414" r:id="rId15"/>
    <p:sldId id="415" r:id="rId16"/>
    <p:sldId id="264" r:id="rId17"/>
    <p:sldId id="261" r:id="rId18"/>
    <p:sldId id="260" r:id="rId19"/>
    <p:sldId id="410" r:id="rId20"/>
    <p:sldId id="411" r:id="rId21"/>
    <p:sldId id="424" r:id="rId22"/>
    <p:sldId id="429" r:id="rId23"/>
    <p:sldId id="421" r:id="rId24"/>
    <p:sldId id="426" r:id="rId25"/>
    <p:sldId id="425" r:id="rId26"/>
    <p:sldId id="427" r:id="rId27"/>
    <p:sldId id="31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6005"/>
    <a:srgbClr val="BAC4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irdre P. Browne" userId="d98f9e56-2f07-447c-9da5-4f86f90f62fc" providerId="ADAL" clId="{3E6BCD02-4808-462D-92FF-570E451D487D}"/>
    <pc:docChg chg="delSld">
      <pc:chgData name="Deirdre P. Browne" userId="d98f9e56-2f07-447c-9da5-4f86f90f62fc" providerId="ADAL" clId="{3E6BCD02-4808-462D-92FF-570E451D487D}" dt="2022-08-08T18:19:27.806" v="0" actId="47"/>
      <pc:docMkLst>
        <pc:docMk/>
      </pc:docMkLst>
      <pc:sldChg chg="del">
        <pc:chgData name="Deirdre P. Browne" userId="d98f9e56-2f07-447c-9da5-4f86f90f62fc" providerId="ADAL" clId="{3E6BCD02-4808-462D-92FF-570E451D487D}" dt="2022-08-08T18:19:27.806" v="0" actId="47"/>
        <pc:sldMkLst>
          <pc:docMk/>
          <pc:sldMk cId="4073016496" sldId="265"/>
        </pc:sldMkLst>
      </pc:sldChg>
    </pc:docChg>
  </pc:docChgLst>
  <pc:docChgLst>
    <pc:chgData name="Deirdre P. Browne" userId="d98f9e56-2f07-447c-9da5-4f86f90f62fc" providerId="ADAL" clId="{F921FC35-40A4-40E7-9959-A0362210824E}"/>
    <pc:docChg chg="undo redo custSel addSld delSld modSld sldOrd">
      <pc:chgData name="Deirdre P. Browne" userId="d98f9e56-2f07-447c-9da5-4f86f90f62fc" providerId="ADAL" clId="{F921FC35-40A4-40E7-9959-A0362210824E}" dt="2022-04-13T16:05:11.143" v="1083" actId="14100"/>
      <pc:docMkLst>
        <pc:docMk/>
      </pc:docMkLst>
      <pc:sldChg chg="delSp modSp add mod ord setBg delDesignElem">
        <pc:chgData name="Deirdre P. Browne" userId="d98f9e56-2f07-447c-9da5-4f86f90f62fc" providerId="ADAL" clId="{F921FC35-40A4-40E7-9959-A0362210824E}" dt="2022-04-11T23:01:59.351" v="906" actId="207"/>
        <pc:sldMkLst>
          <pc:docMk/>
          <pc:sldMk cId="1833266632" sldId="260"/>
        </pc:sldMkLst>
        <pc:spChg chg="mod">
          <ac:chgData name="Deirdre P. Browne" userId="d98f9e56-2f07-447c-9da5-4f86f90f62fc" providerId="ADAL" clId="{F921FC35-40A4-40E7-9959-A0362210824E}" dt="2022-04-11T23:01:59.351" v="906" actId="207"/>
          <ac:spMkLst>
            <pc:docMk/>
            <pc:sldMk cId="1833266632" sldId="260"/>
            <ac:spMk id="2" creationId="{1757464E-838F-421B-A902-61782F583E30}"/>
          </ac:spMkLst>
        </pc:spChg>
        <pc:spChg chg="del">
          <ac:chgData name="Deirdre P. Browne" userId="d98f9e56-2f07-447c-9da5-4f86f90f62fc" providerId="ADAL" clId="{F921FC35-40A4-40E7-9959-A0362210824E}" dt="2022-04-11T18:43:14.059" v="17"/>
          <ac:spMkLst>
            <pc:docMk/>
            <pc:sldMk cId="1833266632" sldId="260"/>
            <ac:spMk id="13" creationId="{A6EF5A53-0A64-4CA5-B9C7-1CB97CB5CF1C}"/>
          </ac:spMkLst>
        </pc:spChg>
        <pc:spChg chg="del">
          <ac:chgData name="Deirdre P. Browne" userId="d98f9e56-2f07-447c-9da5-4f86f90f62fc" providerId="ADAL" clId="{F921FC35-40A4-40E7-9959-A0362210824E}" dt="2022-04-11T18:43:14.059" v="17"/>
          <ac:spMkLst>
            <pc:docMk/>
            <pc:sldMk cId="1833266632" sldId="260"/>
            <ac:spMk id="15" creationId="{34ABFBEA-4EB0-4D02-A2C0-1733CD3D6F12}"/>
          </ac:spMkLst>
        </pc:spChg>
        <pc:spChg chg="del">
          <ac:chgData name="Deirdre P. Browne" userId="d98f9e56-2f07-447c-9da5-4f86f90f62fc" providerId="ADAL" clId="{F921FC35-40A4-40E7-9959-A0362210824E}" dt="2022-04-11T18:43:14.059" v="17"/>
          <ac:spMkLst>
            <pc:docMk/>
            <pc:sldMk cId="1833266632" sldId="260"/>
            <ac:spMk id="17" creationId="{19E083F6-57F4-487B-A766-EA0462B1EED8}"/>
          </ac:spMkLst>
        </pc:spChg>
        <pc:spChg chg="del">
          <ac:chgData name="Deirdre P. Browne" userId="d98f9e56-2f07-447c-9da5-4f86f90f62fc" providerId="ADAL" clId="{F921FC35-40A4-40E7-9959-A0362210824E}" dt="2022-04-11T18:43:14.059" v="17"/>
          <ac:spMkLst>
            <pc:docMk/>
            <pc:sldMk cId="1833266632" sldId="260"/>
            <ac:spMk id="19" creationId="{987A0FBA-CC04-4256-A8EB-BB3C543E989C}"/>
          </ac:spMkLst>
        </pc:spChg>
        <pc:spChg chg="del">
          <ac:chgData name="Deirdre P. Browne" userId="d98f9e56-2f07-447c-9da5-4f86f90f62fc" providerId="ADAL" clId="{F921FC35-40A4-40E7-9959-A0362210824E}" dt="2022-04-11T18:43:14.059" v="17"/>
          <ac:spMkLst>
            <pc:docMk/>
            <pc:sldMk cId="1833266632" sldId="260"/>
            <ac:spMk id="21" creationId="{3362A0EA-3E81-4464-94B8-70BE5870EDC0}"/>
          </ac:spMkLst>
        </pc:spChg>
      </pc:sldChg>
      <pc:sldChg chg="delSp modSp add mod ord setBg modClrScheme delDesignElem chgLayout">
        <pc:chgData name="Deirdre P. Browne" userId="d98f9e56-2f07-447c-9da5-4f86f90f62fc" providerId="ADAL" clId="{F921FC35-40A4-40E7-9959-A0362210824E}" dt="2022-04-11T22:37:01.003" v="889"/>
        <pc:sldMkLst>
          <pc:docMk/>
          <pc:sldMk cId="398623197" sldId="261"/>
        </pc:sldMkLst>
        <pc:spChg chg="mod ord">
          <ac:chgData name="Deirdre P. Browne" userId="d98f9e56-2f07-447c-9da5-4f86f90f62fc" providerId="ADAL" clId="{F921FC35-40A4-40E7-9959-A0362210824E}" dt="2022-04-11T22:00:50.129" v="763" actId="113"/>
          <ac:spMkLst>
            <pc:docMk/>
            <pc:sldMk cId="398623197" sldId="261"/>
            <ac:spMk id="2" creationId="{574625E1-86DE-4C45-9429-34E7BD23E096}"/>
          </ac:spMkLst>
        </pc:spChg>
        <pc:spChg chg="mod">
          <ac:chgData name="Deirdre P. Browne" userId="d98f9e56-2f07-447c-9da5-4f86f90f62fc" providerId="ADAL" clId="{F921FC35-40A4-40E7-9959-A0362210824E}" dt="2022-04-11T22:00:59.857" v="764" actId="20577"/>
          <ac:spMkLst>
            <pc:docMk/>
            <pc:sldMk cId="398623197" sldId="261"/>
            <ac:spMk id="3" creationId="{648A9299-E4B0-42D6-AE23-A8CAFEB00625}"/>
          </ac:spMkLst>
        </pc:spChg>
        <pc:spChg chg="del">
          <ac:chgData name="Deirdre P. Browne" userId="d98f9e56-2f07-447c-9da5-4f86f90f62fc" providerId="ADAL" clId="{F921FC35-40A4-40E7-9959-A0362210824E}" dt="2022-04-11T18:43:30.980" v="19"/>
          <ac:spMkLst>
            <pc:docMk/>
            <pc:sldMk cId="398623197" sldId="261"/>
            <ac:spMk id="17" creationId="{A6EF5A53-0A64-4CA5-B9C7-1CB97CB5CF1C}"/>
          </ac:spMkLst>
        </pc:spChg>
        <pc:spChg chg="del">
          <ac:chgData name="Deirdre P. Browne" userId="d98f9e56-2f07-447c-9da5-4f86f90f62fc" providerId="ADAL" clId="{F921FC35-40A4-40E7-9959-A0362210824E}" dt="2022-04-11T18:43:30.980" v="19"/>
          <ac:spMkLst>
            <pc:docMk/>
            <pc:sldMk cId="398623197" sldId="261"/>
            <ac:spMk id="19" creationId="{34ABFBEA-4EB0-4D02-A2C0-1733CD3D6F12}"/>
          </ac:spMkLst>
        </pc:spChg>
        <pc:spChg chg="del">
          <ac:chgData name="Deirdre P. Browne" userId="d98f9e56-2f07-447c-9da5-4f86f90f62fc" providerId="ADAL" clId="{F921FC35-40A4-40E7-9959-A0362210824E}" dt="2022-04-11T18:43:30.980" v="19"/>
          <ac:spMkLst>
            <pc:docMk/>
            <pc:sldMk cId="398623197" sldId="261"/>
            <ac:spMk id="21" creationId="{19E083F6-57F4-487B-A766-EA0462B1EED8}"/>
          </ac:spMkLst>
        </pc:spChg>
        <pc:spChg chg="del">
          <ac:chgData name="Deirdre P. Browne" userId="d98f9e56-2f07-447c-9da5-4f86f90f62fc" providerId="ADAL" clId="{F921FC35-40A4-40E7-9959-A0362210824E}" dt="2022-04-11T18:43:30.980" v="19"/>
          <ac:spMkLst>
            <pc:docMk/>
            <pc:sldMk cId="398623197" sldId="261"/>
            <ac:spMk id="23" creationId="{987A0FBA-CC04-4256-A8EB-BB3C543E989C}"/>
          </ac:spMkLst>
        </pc:spChg>
        <pc:spChg chg="del">
          <ac:chgData name="Deirdre P. Browne" userId="d98f9e56-2f07-447c-9da5-4f86f90f62fc" providerId="ADAL" clId="{F921FC35-40A4-40E7-9959-A0362210824E}" dt="2022-04-11T18:43:30.980" v="19"/>
          <ac:spMkLst>
            <pc:docMk/>
            <pc:sldMk cId="398623197" sldId="261"/>
            <ac:spMk id="25" creationId="{A3BFB3E6-2D9E-4A5C-826F-44A91F59778D}"/>
          </ac:spMkLst>
        </pc:spChg>
        <pc:picChg chg="mod">
          <ac:chgData name="Deirdre P. Browne" userId="d98f9e56-2f07-447c-9da5-4f86f90f62fc" providerId="ADAL" clId="{F921FC35-40A4-40E7-9959-A0362210824E}" dt="2022-04-11T18:46:02.762" v="35" actId="26606"/>
          <ac:picMkLst>
            <pc:docMk/>
            <pc:sldMk cId="398623197" sldId="261"/>
            <ac:picMk id="12" creationId="{9FECB2E1-0D84-4AF5-B92F-7B7B9F1D43E7}"/>
          </ac:picMkLst>
        </pc:picChg>
      </pc:sldChg>
      <pc:sldChg chg="modSp add del">
        <pc:chgData name="Deirdre P. Browne" userId="d98f9e56-2f07-447c-9da5-4f86f90f62fc" providerId="ADAL" clId="{F921FC35-40A4-40E7-9959-A0362210824E}" dt="2022-04-11T18:55:59.219" v="65" actId="2696"/>
        <pc:sldMkLst>
          <pc:docMk/>
          <pc:sldMk cId="454654590" sldId="262"/>
        </pc:sldMkLst>
        <pc:graphicFrameChg chg="mod">
          <ac:chgData name="Deirdre P. Browne" userId="d98f9e56-2f07-447c-9da5-4f86f90f62fc" providerId="ADAL" clId="{F921FC35-40A4-40E7-9959-A0362210824E}" dt="2022-04-11T18:55:53.563" v="64" actId="20577"/>
          <ac:graphicFrameMkLst>
            <pc:docMk/>
            <pc:sldMk cId="454654590" sldId="262"/>
            <ac:graphicFrameMk id="5" creationId="{C7F687CA-CA44-80EB-A798-73B67B1C3183}"/>
          </ac:graphicFrameMkLst>
        </pc:graphicFrameChg>
      </pc:sldChg>
      <pc:sldChg chg="delSp modSp add mod ord setBg delDesignElem">
        <pc:chgData name="Deirdre P. Browne" userId="d98f9e56-2f07-447c-9da5-4f86f90f62fc" providerId="ADAL" clId="{F921FC35-40A4-40E7-9959-A0362210824E}" dt="2022-04-11T23:01:50.609" v="904" actId="113"/>
        <pc:sldMkLst>
          <pc:docMk/>
          <pc:sldMk cId="3857523201" sldId="264"/>
        </pc:sldMkLst>
        <pc:spChg chg="mod">
          <ac:chgData name="Deirdre P. Browne" userId="d98f9e56-2f07-447c-9da5-4f86f90f62fc" providerId="ADAL" clId="{F921FC35-40A4-40E7-9959-A0362210824E}" dt="2022-04-11T23:01:50.609" v="904" actId="113"/>
          <ac:spMkLst>
            <pc:docMk/>
            <pc:sldMk cId="3857523201" sldId="264"/>
            <ac:spMk id="2" creationId="{AABAD7F2-5B0D-4543-BFE6-ABE3855F9F6B}"/>
          </ac:spMkLst>
        </pc:spChg>
        <pc:spChg chg="del">
          <ac:chgData name="Deirdre P. Browne" userId="d98f9e56-2f07-447c-9da5-4f86f90f62fc" providerId="ADAL" clId="{F921FC35-40A4-40E7-9959-A0362210824E}" dt="2022-04-11T18:43:57.186" v="23"/>
          <ac:spMkLst>
            <pc:docMk/>
            <pc:sldMk cId="3857523201" sldId="264"/>
            <ac:spMk id="17" creationId="{A6EF5A53-0A64-4CA5-B9C7-1CB97CB5CF1C}"/>
          </ac:spMkLst>
        </pc:spChg>
        <pc:spChg chg="del">
          <ac:chgData name="Deirdre P. Browne" userId="d98f9e56-2f07-447c-9da5-4f86f90f62fc" providerId="ADAL" clId="{F921FC35-40A4-40E7-9959-A0362210824E}" dt="2022-04-11T18:43:57.186" v="23"/>
          <ac:spMkLst>
            <pc:docMk/>
            <pc:sldMk cId="3857523201" sldId="264"/>
            <ac:spMk id="19" creationId="{34ABFBEA-4EB0-4D02-A2C0-1733CD3D6F12}"/>
          </ac:spMkLst>
        </pc:spChg>
        <pc:spChg chg="del">
          <ac:chgData name="Deirdre P. Browne" userId="d98f9e56-2f07-447c-9da5-4f86f90f62fc" providerId="ADAL" clId="{F921FC35-40A4-40E7-9959-A0362210824E}" dt="2022-04-11T18:43:57.186" v="23"/>
          <ac:spMkLst>
            <pc:docMk/>
            <pc:sldMk cId="3857523201" sldId="264"/>
            <ac:spMk id="21" creationId="{19E083F6-57F4-487B-A766-EA0462B1EED8}"/>
          </ac:spMkLst>
        </pc:spChg>
        <pc:spChg chg="del">
          <ac:chgData name="Deirdre P. Browne" userId="d98f9e56-2f07-447c-9da5-4f86f90f62fc" providerId="ADAL" clId="{F921FC35-40A4-40E7-9959-A0362210824E}" dt="2022-04-11T18:43:57.186" v="23"/>
          <ac:spMkLst>
            <pc:docMk/>
            <pc:sldMk cId="3857523201" sldId="264"/>
            <ac:spMk id="23" creationId="{987A0FBA-CC04-4256-A8EB-BB3C543E989C}"/>
          </ac:spMkLst>
        </pc:spChg>
        <pc:spChg chg="del">
          <ac:chgData name="Deirdre P. Browne" userId="d98f9e56-2f07-447c-9da5-4f86f90f62fc" providerId="ADAL" clId="{F921FC35-40A4-40E7-9959-A0362210824E}" dt="2022-04-11T18:43:57.186" v="23"/>
          <ac:spMkLst>
            <pc:docMk/>
            <pc:sldMk cId="3857523201" sldId="264"/>
            <ac:spMk id="25" creationId="{3362A0EA-3E81-4464-94B8-70BE5870EDC0}"/>
          </ac:spMkLst>
        </pc:spChg>
      </pc:sldChg>
      <pc:sldChg chg="addSp delSp modSp add mod ord setBg modClrScheme delDesignElem chgLayout">
        <pc:chgData name="Deirdre P. Browne" userId="d98f9e56-2f07-447c-9da5-4f86f90f62fc" providerId="ADAL" clId="{F921FC35-40A4-40E7-9959-A0362210824E}" dt="2022-04-11T22:36:25.792" v="881"/>
        <pc:sldMkLst>
          <pc:docMk/>
          <pc:sldMk cId="4073016496" sldId="265"/>
        </pc:sldMkLst>
        <pc:spChg chg="mod">
          <ac:chgData name="Deirdre P. Browne" userId="d98f9e56-2f07-447c-9da5-4f86f90f62fc" providerId="ADAL" clId="{F921FC35-40A4-40E7-9959-A0362210824E}" dt="2022-04-11T21:53:02.310" v="701" actId="14100"/>
          <ac:spMkLst>
            <pc:docMk/>
            <pc:sldMk cId="4073016496" sldId="265"/>
            <ac:spMk id="2" creationId="{40E088F1-E915-4F5D-80C2-4C1CD233EF26}"/>
          </ac:spMkLst>
        </pc:spChg>
        <pc:spChg chg="del">
          <ac:chgData name="Deirdre P. Browne" userId="d98f9e56-2f07-447c-9da5-4f86f90f62fc" providerId="ADAL" clId="{F921FC35-40A4-40E7-9959-A0362210824E}" dt="2022-04-11T18:44:06.968" v="25"/>
          <ac:spMkLst>
            <pc:docMk/>
            <pc:sldMk cId="4073016496" sldId="265"/>
            <ac:spMk id="46" creationId="{987A0FBA-CC04-4256-A8EB-BB3C543E989C}"/>
          </ac:spMkLst>
        </pc:spChg>
        <pc:spChg chg="del">
          <ac:chgData name="Deirdre P. Browne" userId="d98f9e56-2f07-447c-9da5-4f86f90f62fc" providerId="ADAL" clId="{F921FC35-40A4-40E7-9959-A0362210824E}" dt="2022-04-11T18:44:06.968" v="25"/>
          <ac:spMkLst>
            <pc:docMk/>
            <pc:sldMk cId="4073016496" sldId="265"/>
            <ac:spMk id="47" creationId="{A1F6F945-08BE-4D33-9FAA-86D383E8D236}"/>
          </ac:spMkLst>
        </pc:spChg>
        <pc:spChg chg="del">
          <ac:chgData name="Deirdre P. Browne" userId="d98f9e56-2f07-447c-9da5-4f86f90f62fc" providerId="ADAL" clId="{F921FC35-40A4-40E7-9959-A0362210824E}" dt="2022-04-11T18:44:06.968" v="25"/>
          <ac:spMkLst>
            <pc:docMk/>
            <pc:sldMk cId="4073016496" sldId="265"/>
            <ac:spMk id="48" creationId="{E633B38B-B87A-4288-A20F-0223A6C27A5A}"/>
          </ac:spMkLst>
        </pc:spChg>
        <pc:spChg chg="mod ord">
          <ac:chgData name="Deirdre P. Browne" userId="d98f9e56-2f07-447c-9da5-4f86f90f62fc" providerId="ADAL" clId="{F921FC35-40A4-40E7-9959-A0362210824E}" dt="2022-04-11T21:52:49.090" v="699" actId="12"/>
          <ac:spMkLst>
            <pc:docMk/>
            <pc:sldMk cId="4073016496" sldId="265"/>
            <ac:spMk id="49" creationId="{77922A26-BDDF-4C24-84CF-0DE4782BF0BA}"/>
          </ac:spMkLst>
        </pc:spChg>
        <pc:spChg chg="add del mod">
          <ac:chgData name="Deirdre P. Browne" userId="d98f9e56-2f07-447c-9da5-4f86f90f62fc" providerId="ADAL" clId="{F921FC35-40A4-40E7-9959-A0362210824E}" dt="2022-04-11T20:44:03.458" v="309" actId="26606"/>
          <ac:spMkLst>
            <pc:docMk/>
            <pc:sldMk cId="4073016496" sldId="265"/>
            <ac:spMk id="54" creationId="{92BDAB3B-D74B-9E69-9E80-2CC4D5AD2012}"/>
          </ac:spMkLst>
        </pc:spChg>
        <pc:picChg chg="add mod">
          <ac:chgData name="Deirdre P. Browne" userId="d98f9e56-2f07-447c-9da5-4f86f90f62fc" providerId="ADAL" clId="{F921FC35-40A4-40E7-9959-A0362210824E}" dt="2022-04-11T20:44:13.919" v="311" actId="27614"/>
          <ac:picMkLst>
            <pc:docMk/>
            <pc:sldMk cId="4073016496" sldId="265"/>
            <ac:picMk id="3" creationId="{B2CDD93B-22DA-4272-9FE5-66985884C5CA}"/>
          </ac:picMkLst>
        </pc:picChg>
      </pc:sldChg>
      <pc:sldChg chg="ord">
        <pc:chgData name="Deirdre P. Browne" userId="d98f9e56-2f07-447c-9da5-4f86f90f62fc" providerId="ADAL" clId="{F921FC35-40A4-40E7-9959-A0362210824E}" dt="2022-04-11T22:35:30.593" v="873"/>
        <pc:sldMkLst>
          <pc:docMk/>
          <pc:sldMk cId="1141025475" sldId="397"/>
        </pc:sldMkLst>
      </pc:sldChg>
      <pc:sldChg chg="modSp mod ord">
        <pc:chgData name="Deirdre P. Browne" userId="d98f9e56-2f07-447c-9da5-4f86f90f62fc" providerId="ADAL" clId="{F921FC35-40A4-40E7-9959-A0362210824E}" dt="2022-04-11T22:37:18.747" v="891"/>
        <pc:sldMkLst>
          <pc:docMk/>
          <pc:sldMk cId="2022083274" sldId="400"/>
        </pc:sldMkLst>
        <pc:spChg chg="mod">
          <ac:chgData name="Deirdre P. Browne" userId="d98f9e56-2f07-447c-9da5-4f86f90f62fc" providerId="ADAL" clId="{F921FC35-40A4-40E7-9959-A0362210824E}" dt="2022-04-06T18:04:24.827" v="3" actId="6549"/>
          <ac:spMkLst>
            <pc:docMk/>
            <pc:sldMk cId="2022083274" sldId="400"/>
            <ac:spMk id="3" creationId="{C8982105-E620-4412-B595-455D2340D62D}"/>
          </ac:spMkLst>
        </pc:spChg>
      </pc:sldChg>
      <pc:sldChg chg="modSp mod ord">
        <pc:chgData name="Deirdre P. Browne" userId="d98f9e56-2f07-447c-9da5-4f86f90f62fc" providerId="ADAL" clId="{F921FC35-40A4-40E7-9959-A0362210824E}" dt="2022-04-11T22:35:45.251" v="875"/>
        <pc:sldMkLst>
          <pc:docMk/>
          <pc:sldMk cId="4200950177" sldId="402"/>
        </pc:sldMkLst>
        <pc:spChg chg="mod">
          <ac:chgData name="Deirdre P. Browne" userId="d98f9e56-2f07-447c-9da5-4f86f90f62fc" providerId="ADAL" clId="{F921FC35-40A4-40E7-9959-A0362210824E}" dt="2022-04-11T22:11:02.616" v="864" actId="113"/>
          <ac:spMkLst>
            <pc:docMk/>
            <pc:sldMk cId="4200950177" sldId="402"/>
            <ac:spMk id="3" creationId="{77531169-5F4D-4A02-A098-A6EC03E4C313}"/>
          </ac:spMkLst>
        </pc:spChg>
      </pc:sldChg>
      <pc:sldChg chg="delSp modSp add mod ord setBg modClrScheme delDesignElem chgLayout">
        <pc:chgData name="Deirdre P. Browne" userId="d98f9e56-2f07-447c-9da5-4f86f90f62fc" providerId="ADAL" clId="{F921FC35-40A4-40E7-9959-A0362210824E}" dt="2022-04-11T23:01:42.012" v="902" actId="207"/>
        <pc:sldMkLst>
          <pc:docMk/>
          <pc:sldMk cId="1283273148" sldId="414"/>
        </pc:sldMkLst>
        <pc:spChg chg="mod">
          <ac:chgData name="Deirdre P. Browne" userId="d98f9e56-2f07-447c-9da5-4f86f90f62fc" providerId="ADAL" clId="{F921FC35-40A4-40E7-9959-A0362210824E}" dt="2022-04-11T23:01:42.012" v="902" actId="207"/>
          <ac:spMkLst>
            <pc:docMk/>
            <pc:sldMk cId="1283273148" sldId="414"/>
            <ac:spMk id="2" creationId="{DE369AB3-CA33-40D9-84AA-25B1684E5209}"/>
          </ac:spMkLst>
        </pc:spChg>
        <pc:spChg chg="mod ord">
          <ac:chgData name="Deirdre P. Browne" userId="d98f9e56-2f07-447c-9da5-4f86f90f62fc" providerId="ADAL" clId="{F921FC35-40A4-40E7-9959-A0362210824E}" dt="2022-04-11T18:44:51.165" v="26" actId="26606"/>
          <ac:spMkLst>
            <pc:docMk/>
            <pc:sldMk cId="1283273148" sldId="414"/>
            <ac:spMk id="3" creationId="{4249B5F9-02A3-4FA7-99AF-470BA3A43A3D}"/>
          </ac:spMkLst>
        </pc:spChg>
        <pc:spChg chg="del">
          <ac:chgData name="Deirdre P. Browne" userId="d98f9e56-2f07-447c-9da5-4f86f90f62fc" providerId="ADAL" clId="{F921FC35-40A4-40E7-9959-A0362210824E}" dt="2022-04-11T18:42:41.225" v="13"/>
          <ac:spMkLst>
            <pc:docMk/>
            <pc:sldMk cId="1283273148" sldId="414"/>
            <ac:spMk id="9" creationId="{7A18C9FB-EC4C-4DAE-8F7D-C6E5AF607958}"/>
          </ac:spMkLst>
        </pc:spChg>
        <pc:spChg chg="del">
          <ac:chgData name="Deirdre P. Browne" userId="d98f9e56-2f07-447c-9da5-4f86f90f62fc" providerId="ADAL" clId="{F921FC35-40A4-40E7-9959-A0362210824E}" dt="2022-04-11T18:42:41.225" v="13"/>
          <ac:spMkLst>
            <pc:docMk/>
            <pc:sldMk cId="1283273148" sldId="414"/>
            <ac:spMk id="11" creationId="{B47A9921-6509-49C2-BEBF-924F28066091}"/>
          </ac:spMkLst>
        </pc:spChg>
        <pc:picChg chg="mod">
          <ac:chgData name="Deirdre P. Browne" userId="d98f9e56-2f07-447c-9da5-4f86f90f62fc" providerId="ADAL" clId="{F921FC35-40A4-40E7-9959-A0362210824E}" dt="2022-04-11T18:45:03.260" v="27" actId="1076"/>
          <ac:picMkLst>
            <pc:docMk/>
            <pc:sldMk cId="1283273148" sldId="414"/>
            <ac:picMk id="4" creationId="{171A388E-DC77-020D-5530-99E1343C3E9D}"/>
          </ac:picMkLst>
        </pc:picChg>
      </pc:sldChg>
      <pc:sldChg chg="delSp modSp add mod ord setBg modClrScheme delDesignElem chgLayout">
        <pc:chgData name="Deirdre P. Browne" userId="d98f9e56-2f07-447c-9da5-4f86f90f62fc" providerId="ADAL" clId="{F921FC35-40A4-40E7-9959-A0362210824E}" dt="2022-04-11T23:01:29.594" v="900" actId="207"/>
        <pc:sldMkLst>
          <pc:docMk/>
          <pc:sldMk cId="1137483437" sldId="415"/>
        </pc:sldMkLst>
        <pc:spChg chg="mod">
          <ac:chgData name="Deirdre P. Browne" userId="d98f9e56-2f07-447c-9da5-4f86f90f62fc" providerId="ADAL" clId="{F921FC35-40A4-40E7-9959-A0362210824E}" dt="2022-04-11T23:01:29.594" v="900" actId="207"/>
          <ac:spMkLst>
            <pc:docMk/>
            <pc:sldMk cId="1137483437" sldId="415"/>
            <ac:spMk id="2" creationId="{2F81B544-204C-43D0-A662-EFA0AD0A65FA}"/>
          </ac:spMkLst>
        </pc:spChg>
        <pc:spChg chg="del">
          <ac:chgData name="Deirdre P. Browne" userId="d98f9e56-2f07-447c-9da5-4f86f90f62fc" providerId="ADAL" clId="{F921FC35-40A4-40E7-9959-A0362210824E}" dt="2022-04-11T18:42:56.190" v="15"/>
          <ac:spMkLst>
            <pc:docMk/>
            <pc:sldMk cId="1137483437" sldId="415"/>
            <ac:spMk id="10" creationId="{A6EF5A53-0A64-4CA5-B9C7-1CB97CB5CF1C}"/>
          </ac:spMkLst>
        </pc:spChg>
        <pc:spChg chg="del">
          <ac:chgData name="Deirdre P. Browne" userId="d98f9e56-2f07-447c-9da5-4f86f90f62fc" providerId="ADAL" clId="{F921FC35-40A4-40E7-9959-A0362210824E}" dt="2022-04-11T18:42:56.190" v="15"/>
          <ac:spMkLst>
            <pc:docMk/>
            <pc:sldMk cId="1137483437" sldId="415"/>
            <ac:spMk id="12" creationId="{34ABFBEA-4EB0-4D02-A2C0-1733CD3D6F12}"/>
          </ac:spMkLst>
        </pc:spChg>
        <pc:spChg chg="del">
          <ac:chgData name="Deirdre P. Browne" userId="d98f9e56-2f07-447c-9da5-4f86f90f62fc" providerId="ADAL" clId="{F921FC35-40A4-40E7-9959-A0362210824E}" dt="2022-04-11T18:42:56.190" v="15"/>
          <ac:spMkLst>
            <pc:docMk/>
            <pc:sldMk cId="1137483437" sldId="415"/>
            <ac:spMk id="14" creationId="{19E083F6-57F4-487B-A766-EA0462B1EED8}"/>
          </ac:spMkLst>
        </pc:spChg>
        <pc:spChg chg="del">
          <ac:chgData name="Deirdre P. Browne" userId="d98f9e56-2f07-447c-9da5-4f86f90f62fc" providerId="ADAL" clId="{F921FC35-40A4-40E7-9959-A0362210824E}" dt="2022-04-11T18:42:56.190" v="15"/>
          <ac:spMkLst>
            <pc:docMk/>
            <pc:sldMk cId="1137483437" sldId="415"/>
            <ac:spMk id="16" creationId="{7A18C9FB-EC4C-4DAE-8F7D-C6E5AF607958}"/>
          </ac:spMkLst>
        </pc:spChg>
        <pc:spChg chg="del">
          <ac:chgData name="Deirdre P. Browne" userId="d98f9e56-2f07-447c-9da5-4f86f90f62fc" providerId="ADAL" clId="{F921FC35-40A4-40E7-9959-A0362210824E}" dt="2022-04-11T18:42:56.190" v="15"/>
          <ac:spMkLst>
            <pc:docMk/>
            <pc:sldMk cId="1137483437" sldId="415"/>
            <ac:spMk id="18" creationId="{5E698B96-C345-4CAB-9657-02BD17A19499}"/>
          </ac:spMkLst>
        </pc:spChg>
        <pc:spChg chg="del">
          <ac:chgData name="Deirdre P. Browne" userId="d98f9e56-2f07-447c-9da5-4f86f90f62fc" providerId="ADAL" clId="{F921FC35-40A4-40E7-9959-A0362210824E}" dt="2022-04-11T18:42:56.190" v="15"/>
          <ac:spMkLst>
            <pc:docMk/>
            <pc:sldMk cId="1137483437" sldId="415"/>
            <ac:spMk id="20" creationId="{A90EB1ED-CF74-44C2-853E-6177E160AB3F}"/>
          </ac:spMkLst>
        </pc:spChg>
        <pc:grpChg chg="del">
          <ac:chgData name="Deirdre P. Browne" userId="d98f9e56-2f07-447c-9da5-4f86f90f62fc" providerId="ADAL" clId="{F921FC35-40A4-40E7-9959-A0362210824E}" dt="2022-04-11T18:42:56.190" v="15"/>
          <ac:grpSpMkLst>
            <pc:docMk/>
            <pc:sldMk cId="1137483437" sldId="415"/>
            <ac:grpSpMk id="22" creationId="{57743230-5CA1-4096-8FEF-2A1530D8DDE5}"/>
          </ac:grpSpMkLst>
        </pc:grpChg>
        <pc:picChg chg="mod ord">
          <ac:chgData name="Deirdre P. Browne" userId="d98f9e56-2f07-447c-9da5-4f86f90f62fc" providerId="ADAL" clId="{F921FC35-40A4-40E7-9959-A0362210824E}" dt="2022-04-11T23:01:17.319" v="899" actId="14100"/>
          <ac:picMkLst>
            <pc:docMk/>
            <pc:sldMk cId="1137483437" sldId="415"/>
            <ac:picMk id="6" creationId="{24FB31F3-2649-CEAE-42EB-C4E65E082580}"/>
          </ac:picMkLst>
        </pc:picChg>
      </pc:sldChg>
      <pc:sldChg chg="addSp delSp modSp new del mod modClrScheme chgLayout">
        <pc:chgData name="Deirdre P. Browne" userId="d98f9e56-2f07-447c-9da5-4f86f90f62fc" providerId="ADAL" clId="{F921FC35-40A4-40E7-9959-A0362210824E}" dt="2022-04-13T15:59:59.870" v="1074" actId="2696"/>
        <pc:sldMkLst>
          <pc:docMk/>
          <pc:sldMk cId="3755844425" sldId="416"/>
        </pc:sldMkLst>
        <pc:spChg chg="mod">
          <ac:chgData name="Deirdre P. Browne" userId="d98f9e56-2f07-447c-9da5-4f86f90f62fc" providerId="ADAL" clId="{F921FC35-40A4-40E7-9959-A0362210824E}" dt="2022-04-11T21:43:04.627" v="622" actId="2711"/>
          <ac:spMkLst>
            <pc:docMk/>
            <pc:sldMk cId="3755844425" sldId="416"/>
            <ac:spMk id="2" creationId="{FFBFFC8B-9221-4070-9771-557CF1D5B209}"/>
          </ac:spMkLst>
        </pc:spChg>
        <pc:spChg chg="add del mod">
          <ac:chgData name="Deirdre P. Browne" userId="d98f9e56-2f07-447c-9da5-4f86f90f62fc" providerId="ADAL" clId="{F921FC35-40A4-40E7-9959-A0362210824E}" dt="2022-04-11T19:20:38.085" v="185" actId="26606"/>
          <ac:spMkLst>
            <pc:docMk/>
            <pc:sldMk cId="3755844425" sldId="416"/>
            <ac:spMk id="3" creationId="{A2D362F0-6A64-4F3B-A9B2-F9947C274E13}"/>
          </ac:spMkLst>
        </pc:spChg>
        <pc:spChg chg="add del mod">
          <ac:chgData name="Deirdre P. Browne" userId="d98f9e56-2f07-447c-9da5-4f86f90f62fc" providerId="ADAL" clId="{F921FC35-40A4-40E7-9959-A0362210824E}" dt="2022-04-11T19:20:54.246" v="187" actId="1076"/>
          <ac:spMkLst>
            <pc:docMk/>
            <pc:sldMk cId="3755844425" sldId="416"/>
            <ac:spMk id="9" creationId="{F5E5E1FF-A265-F704-725E-B1AB596B6158}"/>
          </ac:spMkLst>
        </pc:spChg>
        <pc:graphicFrameChg chg="add del mod">
          <ac:chgData name="Deirdre P. Browne" userId="d98f9e56-2f07-447c-9da5-4f86f90f62fc" providerId="ADAL" clId="{F921FC35-40A4-40E7-9959-A0362210824E}" dt="2022-04-13T15:48:34.487" v="907" actId="20577"/>
          <ac:graphicFrameMkLst>
            <pc:docMk/>
            <pc:sldMk cId="3755844425" sldId="416"/>
            <ac:graphicFrameMk id="5" creationId="{956F0145-B836-D9D4-2A97-86DFC5158A1F}"/>
          </ac:graphicFrameMkLst>
        </pc:graphicFrameChg>
        <pc:picChg chg="add del">
          <ac:chgData name="Deirdre P. Browne" userId="d98f9e56-2f07-447c-9da5-4f86f90f62fc" providerId="ADAL" clId="{F921FC35-40A4-40E7-9959-A0362210824E}" dt="2022-04-11T19:19:55.529" v="181"/>
          <ac:picMkLst>
            <pc:docMk/>
            <pc:sldMk cId="3755844425" sldId="416"/>
            <ac:picMk id="4" creationId="{0CB27DF6-5BFB-4045-9F6D-9759795DEAA7}"/>
          </ac:picMkLst>
        </pc:picChg>
        <pc:picChg chg="add del">
          <ac:chgData name="Deirdre P. Browne" userId="d98f9e56-2f07-447c-9da5-4f86f90f62fc" providerId="ADAL" clId="{F921FC35-40A4-40E7-9959-A0362210824E}" dt="2022-04-11T19:20:32.922" v="183"/>
          <ac:picMkLst>
            <pc:docMk/>
            <pc:sldMk cId="3755844425" sldId="416"/>
            <ac:picMk id="6" creationId="{E18BE108-79EF-4224-8380-5ABCD31CDFD2}"/>
          </ac:picMkLst>
        </pc:picChg>
        <pc:picChg chg="add mod">
          <ac:chgData name="Deirdre P. Browne" userId="d98f9e56-2f07-447c-9da5-4f86f90f62fc" providerId="ADAL" clId="{F921FC35-40A4-40E7-9959-A0362210824E}" dt="2022-04-11T19:21:26.748" v="189" actId="1076"/>
          <ac:picMkLst>
            <pc:docMk/>
            <pc:sldMk cId="3755844425" sldId="416"/>
            <ac:picMk id="7" creationId="{1DF255C5-DE10-4790-A896-A4CB554C199A}"/>
          </ac:picMkLst>
        </pc:picChg>
        <pc:picChg chg="add mod">
          <ac:chgData name="Deirdre P. Browne" userId="d98f9e56-2f07-447c-9da5-4f86f90f62fc" providerId="ADAL" clId="{F921FC35-40A4-40E7-9959-A0362210824E}" dt="2022-04-11T19:21:30.018" v="190" actId="1076"/>
          <ac:picMkLst>
            <pc:docMk/>
            <pc:sldMk cId="3755844425" sldId="416"/>
            <ac:picMk id="1026" creationId="{2A2EB9D1-EA89-456C-8710-FB402C94BCD9}"/>
          </ac:picMkLst>
        </pc:picChg>
      </pc:sldChg>
      <pc:sldChg chg="modSp new del mod">
        <pc:chgData name="Deirdre P. Browne" userId="d98f9e56-2f07-447c-9da5-4f86f90f62fc" providerId="ADAL" clId="{F921FC35-40A4-40E7-9959-A0362210824E}" dt="2022-04-11T20:48:07.334" v="351" actId="47"/>
        <pc:sldMkLst>
          <pc:docMk/>
          <pc:sldMk cId="1575344671" sldId="417"/>
        </pc:sldMkLst>
        <pc:spChg chg="mod">
          <ac:chgData name="Deirdre P. Browne" userId="d98f9e56-2f07-447c-9da5-4f86f90f62fc" providerId="ADAL" clId="{F921FC35-40A4-40E7-9959-A0362210824E}" dt="2022-04-11T20:46:05.512" v="348" actId="20577"/>
          <ac:spMkLst>
            <pc:docMk/>
            <pc:sldMk cId="1575344671" sldId="417"/>
            <ac:spMk id="2" creationId="{5FEAC3D3-2CAD-4924-86C0-913FA4D9055A}"/>
          </ac:spMkLst>
        </pc:spChg>
      </pc:sldChg>
      <pc:sldChg chg="new del">
        <pc:chgData name="Deirdre P. Browne" userId="d98f9e56-2f07-447c-9da5-4f86f90f62fc" providerId="ADAL" clId="{F921FC35-40A4-40E7-9959-A0362210824E}" dt="2022-04-11T20:48:09.924" v="352" actId="47"/>
        <pc:sldMkLst>
          <pc:docMk/>
          <pc:sldMk cId="1629383464" sldId="418"/>
        </pc:sldMkLst>
      </pc:sldChg>
      <pc:sldChg chg="modSp new add del mod">
        <pc:chgData name="Deirdre P. Browne" userId="d98f9e56-2f07-447c-9da5-4f86f90f62fc" providerId="ADAL" clId="{F921FC35-40A4-40E7-9959-A0362210824E}" dt="2022-04-11T20:50:43.810" v="367" actId="2696"/>
        <pc:sldMkLst>
          <pc:docMk/>
          <pc:sldMk cId="2983945967" sldId="419"/>
        </pc:sldMkLst>
        <pc:spChg chg="mod">
          <ac:chgData name="Deirdre P. Browne" userId="d98f9e56-2f07-447c-9da5-4f86f90f62fc" providerId="ADAL" clId="{F921FC35-40A4-40E7-9959-A0362210824E}" dt="2022-04-11T20:48:14.776" v="354" actId="27636"/>
          <ac:spMkLst>
            <pc:docMk/>
            <pc:sldMk cId="2983945967" sldId="419"/>
            <ac:spMk id="3" creationId="{4D93DE18-FEC9-4022-949F-73FF3DAF1D77}"/>
          </ac:spMkLst>
        </pc:spChg>
      </pc:sldChg>
      <pc:sldChg chg="addSp delSp new del mod">
        <pc:chgData name="Deirdre P. Browne" userId="d98f9e56-2f07-447c-9da5-4f86f90f62fc" providerId="ADAL" clId="{F921FC35-40A4-40E7-9959-A0362210824E}" dt="2022-04-11T21:04:26.902" v="445" actId="2696"/>
        <pc:sldMkLst>
          <pc:docMk/>
          <pc:sldMk cId="2494224464" sldId="420"/>
        </pc:sldMkLst>
        <pc:spChg chg="add del">
          <ac:chgData name="Deirdre P. Browne" userId="d98f9e56-2f07-447c-9da5-4f86f90f62fc" providerId="ADAL" clId="{F921FC35-40A4-40E7-9959-A0362210824E}" dt="2022-04-11T20:49:16.258" v="359" actId="22"/>
          <ac:spMkLst>
            <pc:docMk/>
            <pc:sldMk cId="2494224464" sldId="420"/>
            <ac:spMk id="3" creationId="{5165CFB2-DA66-4E81-B1A2-6816FC65271F}"/>
          </ac:spMkLst>
        </pc:spChg>
        <pc:spChg chg="add del">
          <ac:chgData name="Deirdre P. Browne" userId="d98f9e56-2f07-447c-9da5-4f86f90f62fc" providerId="ADAL" clId="{F921FC35-40A4-40E7-9959-A0362210824E}" dt="2022-04-11T20:49:39.497" v="361" actId="22"/>
          <ac:spMkLst>
            <pc:docMk/>
            <pc:sldMk cId="2494224464" sldId="420"/>
            <ac:spMk id="5" creationId="{017AECD2-93F4-4C98-A8B7-1880D526B037}"/>
          </ac:spMkLst>
        </pc:spChg>
        <pc:spChg chg="add del">
          <ac:chgData name="Deirdre P. Browne" userId="d98f9e56-2f07-447c-9da5-4f86f90f62fc" providerId="ADAL" clId="{F921FC35-40A4-40E7-9959-A0362210824E}" dt="2022-04-11T20:50:15.568" v="363" actId="22"/>
          <ac:spMkLst>
            <pc:docMk/>
            <pc:sldMk cId="2494224464" sldId="420"/>
            <ac:spMk id="7" creationId="{0D9844DB-5DD6-4B0D-8204-879D80CA3117}"/>
          </ac:spMkLst>
        </pc:spChg>
        <pc:spChg chg="add del">
          <ac:chgData name="Deirdre P. Browne" userId="d98f9e56-2f07-447c-9da5-4f86f90f62fc" providerId="ADAL" clId="{F921FC35-40A4-40E7-9959-A0362210824E}" dt="2022-04-11T20:50:22.995" v="365" actId="22"/>
          <ac:spMkLst>
            <pc:docMk/>
            <pc:sldMk cId="2494224464" sldId="420"/>
            <ac:spMk id="9" creationId="{476FD8E7-2046-4E2D-B472-A0B97822773A}"/>
          </ac:spMkLst>
        </pc:spChg>
        <pc:spChg chg="add">
          <ac:chgData name="Deirdre P. Browne" userId="d98f9e56-2f07-447c-9da5-4f86f90f62fc" providerId="ADAL" clId="{F921FC35-40A4-40E7-9959-A0362210824E}" dt="2022-04-11T20:50:27.412" v="366" actId="22"/>
          <ac:spMkLst>
            <pc:docMk/>
            <pc:sldMk cId="2494224464" sldId="420"/>
            <ac:spMk id="11" creationId="{81291B79-2A50-458D-8901-1B92FF6BE38F}"/>
          </ac:spMkLst>
        </pc:spChg>
      </pc:sldChg>
      <pc:sldChg chg="addSp delSp modSp new mod">
        <pc:chgData name="Deirdre P. Browne" userId="d98f9e56-2f07-447c-9da5-4f86f90f62fc" providerId="ADAL" clId="{F921FC35-40A4-40E7-9959-A0362210824E}" dt="2022-04-13T16:00:53.498" v="1081"/>
        <pc:sldMkLst>
          <pc:docMk/>
          <pc:sldMk cId="392388166" sldId="421"/>
        </pc:sldMkLst>
        <pc:spChg chg="del">
          <ac:chgData name="Deirdre P. Browne" userId="d98f9e56-2f07-447c-9da5-4f86f90f62fc" providerId="ADAL" clId="{F921FC35-40A4-40E7-9959-A0362210824E}" dt="2022-04-11T20:54:18.791" v="425" actId="26606"/>
          <ac:spMkLst>
            <pc:docMk/>
            <pc:sldMk cId="392388166" sldId="421"/>
            <ac:spMk id="2" creationId="{6FB50E6B-87A7-47AA-9F0C-0A7084B752D2}"/>
          </ac:spMkLst>
        </pc:spChg>
        <pc:spChg chg="del mod">
          <ac:chgData name="Deirdre P. Browne" userId="d98f9e56-2f07-447c-9da5-4f86f90f62fc" providerId="ADAL" clId="{F921FC35-40A4-40E7-9959-A0362210824E}" dt="2022-04-11T20:54:18.791" v="425" actId="26606"/>
          <ac:spMkLst>
            <pc:docMk/>
            <pc:sldMk cId="392388166" sldId="421"/>
            <ac:spMk id="3" creationId="{7284C7DB-DF71-465E-AF4C-929008461AC7}"/>
          </ac:spMkLst>
        </pc:spChg>
        <pc:spChg chg="add mod">
          <ac:chgData name="Deirdre P. Browne" userId="d98f9e56-2f07-447c-9da5-4f86f90f62fc" providerId="ADAL" clId="{F921FC35-40A4-40E7-9959-A0362210824E}" dt="2022-04-11T21:23:31.648" v="481" actId="5793"/>
          <ac:spMkLst>
            <pc:docMk/>
            <pc:sldMk cId="392388166" sldId="421"/>
            <ac:spMk id="9" creationId="{0AACE231-D19F-DAAE-CA2F-3C2E9FA25663}"/>
          </ac:spMkLst>
        </pc:spChg>
        <pc:graphicFrameChg chg="add del modGraphic">
          <ac:chgData name="Deirdre P. Browne" userId="d98f9e56-2f07-447c-9da5-4f86f90f62fc" providerId="ADAL" clId="{F921FC35-40A4-40E7-9959-A0362210824E}" dt="2022-04-11T20:52:54.394" v="424" actId="3680"/>
          <ac:graphicFrameMkLst>
            <pc:docMk/>
            <pc:sldMk cId="392388166" sldId="421"/>
            <ac:graphicFrameMk id="4" creationId="{BD36FBB1-58B1-468B-AF12-B1AF15F7C011}"/>
          </ac:graphicFrameMkLst>
        </pc:graphicFrameChg>
        <pc:graphicFrameChg chg="add mod modGraphic">
          <ac:chgData name="Deirdre P. Browne" userId="d98f9e56-2f07-447c-9da5-4f86f90f62fc" providerId="ADAL" clId="{F921FC35-40A4-40E7-9959-A0362210824E}" dt="2022-04-13T16:00:53.498" v="1081"/>
          <ac:graphicFrameMkLst>
            <pc:docMk/>
            <pc:sldMk cId="392388166" sldId="421"/>
            <ac:graphicFrameMk id="5" creationId="{68EF3749-1084-9899-A88F-9C0E31A33EF4}"/>
          </ac:graphicFrameMkLst>
        </pc:graphicFrameChg>
      </pc:sldChg>
      <pc:sldChg chg="addSp modSp new del mod modClrScheme chgLayout">
        <pc:chgData name="Deirdre P. Browne" userId="d98f9e56-2f07-447c-9da5-4f86f90f62fc" providerId="ADAL" clId="{F921FC35-40A4-40E7-9959-A0362210824E}" dt="2022-04-11T22:02:19.348" v="765" actId="2696"/>
        <pc:sldMkLst>
          <pc:docMk/>
          <pc:sldMk cId="3083962220" sldId="422"/>
        </pc:sldMkLst>
        <pc:spChg chg="add mod">
          <ac:chgData name="Deirdre P. Browne" userId="d98f9e56-2f07-447c-9da5-4f86f90f62fc" providerId="ADAL" clId="{F921FC35-40A4-40E7-9959-A0362210824E}" dt="2022-04-11T21:43:30.983" v="623" actId="14100"/>
          <ac:spMkLst>
            <pc:docMk/>
            <pc:sldMk cId="3083962220" sldId="422"/>
            <ac:spMk id="3" creationId="{7F7C42E0-6E01-4793-AC93-84D63FBBA6E4}"/>
          </ac:spMkLst>
        </pc:spChg>
        <pc:spChg chg="add mod">
          <ac:chgData name="Deirdre P. Browne" userId="d98f9e56-2f07-447c-9da5-4f86f90f62fc" providerId="ADAL" clId="{F921FC35-40A4-40E7-9959-A0362210824E}" dt="2022-04-11T21:25:30.925" v="492" actId="26606"/>
          <ac:spMkLst>
            <pc:docMk/>
            <pc:sldMk cId="3083962220" sldId="422"/>
            <ac:spMk id="8" creationId="{B74C0B97-A4E0-A181-8447-ADC7EDC1364D}"/>
          </ac:spMkLst>
        </pc:spChg>
        <pc:spChg chg="add mod">
          <ac:chgData name="Deirdre P. Browne" userId="d98f9e56-2f07-447c-9da5-4f86f90f62fc" providerId="ADAL" clId="{F921FC35-40A4-40E7-9959-A0362210824E}" dt="2022-04-11T21:46:12.838" v="632" actId="27636"/>
          <ac:spMkLst>
            <pc:docMk/>
            <pc:sldMk cId="3083962220" sldId="422"/>
            <ac:spMk id="10" creationId="{CC0ACA08-77BC-0A5C-88E1-D73E8C0A022F}"/>
          </ac:spMkLst>
        </pc:spChg>
      </pc:sldChg>
      <pc:sldChg chg="new del">
        <pc:chgData name="Deirdre P. Browne" userId="d98f9e56-2f07-447c-9da5-4f86f90f62fc" providerId="ADAL" clId="{F921FC35-40A4-40E7-9959-A0362210824E}" dt="2022-04-11T21:24:16.169" v="483" actId="2696"/>
        <pc:sldMkLst>
          <pc:docMk/>
          <pc:sldMk cId="4275737023" sldId="422"/>
        </pc:sldMkLst>
      </pc:sldChg>
      <pc:sldChg chg="addSp delSp modSp new del mod">
        <pc:chgData name="Deirdre P. Browne" userId="d98f9e56-2f07-447c-9da5-4f86f90f62fc" providerId="ADAL" clId="{F921FC35-40A4-40E7-9959-A0362210824E}" dt="2022-04-13T16:04:30.957" v="1082" actId="2696"/>
        <pc:sldMkLst>
          <pc:docMk/>
          <pc:sldMk cId="244630002" sldId="423"/>
        </pc:sldMkLst>
        <pc:spChg chg="add mod">
          <ac:chgData name="Deirdre P. Browne" userId="d98f9e56-2f07-447c-9da5-4f86f90f62fc" providerId="ADAL" clId="{F921FC35-40A4-40E7-9959-A0362210824E}" dt="2022-04-11T21:54:03.861" v="703" actId="688"/>
          <ac:spMkLst>
            <pc:docMk/>
            <pc:sldMk cId="244630002" sldId="423"/>
            <ac:spMk id="3" creationId="{B7273096-54AF-4A07-985A-B9896999C33F}"/>
          </ac:spMkLst>
        </pc:spChg>
        <pc:spChg chg="add del">
          <ac:chgData name="Deirdre P. Browne" userId="d98f9e56-2f07-447c-9da5-4f86f90f62fc" providerId="ADAL" clId="{F921FC35-40A4-40E7-9959-A0362210824E}" dt="2022-04-11T21:46:54.316" v="634" actId="22"/>
          <ac:spMkLst>
            <pc:docMk/>
            <pc:sldMk cId="244630002" sldId="423"/>
            <ac:spMk id="5" creationId="{8CF22427-2439-445D-B555-689836A824A9}"/>
          </ac:spMkLst>
        </pc:spChg>
        <pc:spChg chg="add mod">
          <ac:chgData name="Deirdre P. Browne" userId="d98f9e56-2f07-447c-9da5-4f86f90f62fc" providerId="ADAL" clId="{F921FC35-40A4-40E7-9959-A0362210824E}" dt="2022-04-11T21:51:05.557" v="693" actId="12"/>
          <ac:spMkLst>
            <pc:docMk/>
            <pc:sldMk cId="244630002" sldId="423"/>
            <ac:spMk id="7" creationId="{70FAB251-A4E3-48BD-863C-AB6E770A1410}"/>
          </ac:spMkLst>
        </pc:spChg>
      </pc:sldChg>
      <pc:sldChg chg="addSp modSp new mod ord">
        <pc:chgData name="Deirdre P. Browne" userId="d98f9e56-2f07-447c-9da5-4f86f90f62fc" providerId="ADAL" clId="{F921FC35-40A4-40E7-9959-A0362210824E}" dt="2022-04-11T22:00:14.888" v="753" actId="6549"/>
        <pc:sldMkLst>
          <pc:docMk/>
          <pc:sldMk cId="3608477282" sldId="424"/>
        </pc:sldMkLst>
        <pc:spChg chg="add mod">
          <ac:chgData name="Deirdre P. Browne" userId="d98f9e56-2f07-447c-9da5-4f86f90f62fc" providerId="ADAL" clId="{F921FC35-40A4-40E7-9959-A0362210824E}" dt="2022-04-11T22:00:14.888" v="753" actId="6549"/>
          <ac:spMkLst>
            <pc:docMk/>
            <pc:sldMk cId="3608477282" sldId="424"/>
            <ac:spMk id="4" creationId="{E94798C5-D5E4-4C42-AA30-59C890F3B8A2}"/>
          </ac:spMkLst>
        </pc:spChg>
        <pc:picChg chg="add mod">
          <ac:chgData name="Deirdre P. Browne" userId="d98f9e56-2f07-447c-9da5-4f86f90f62fc" providerId="ADAL" clId="{F921FC35-40A4-40E7-9959-A0362210824E}" dt="2022-04-11T21:58:24.647" v="720" actId="14100"/>
          <ac:picMkLst>
            <pc:docMk/>
            <pc:sldMk cId="3608477282" sldId="424"/>
            <ac:picMk id="2" creationId="{332A82CE-503A-47AD-B5A7-DB8961B2DF42}"/>
          </ac:picMkLst>
        </pc:picChg>
      </pc:sldChg>
      <pc:sldChg chg="new del">
        <pc:chgData name="Deirdre P. Browne" userId="d98f9e56-2f07-447c-9da5-4f86f90f62fc" providerId="ADAL" clId="{F921FC35-40A4-40E7-9959-A0362210824E}" dt="2022-04-11T22:04:00.729" v="769" actId="2696"/>
        <pc:sldMkLst>
          <pc:docMk/>
          <pc:sldMk cId="3067450501" sldId="425"/>
        </pc:sldMkLst>
      </pc:sldChg>
      <pc:sldChg chg="addSp delSp modSp new mod ord">
        <pc:chgData name="Deirdre P. Browne" userId="d98f9e56-2f07-447c-9da5-4f86f90f62fc" providerId="ADAL" clId="{F921FC35-40A4-40E7-9959-A0362210824E}" dt="2022-04-11T23:00:35.025" v="893" actId="113"/>
        <pc:sldMkLst>
          <pc:docMk/>
          <pc:sldMk cId="3700726220" sldId="425"/>
        </pc:sldMkLst>
        <pc:spChg chg="mod">
          <ac:chgData name="Deirdre P. Browne" userId="d98f9e56-2f07-447c-9da5-4f86f90f62fc" providerId="ADAL" clId="{F921FC35-40A4-40E7-9959-A0362210824E}" dt="2022-04-11T23:00:35.025" v="893" actId="113"/>
          <ac:spMkLst>
            <pc:docMk/>
            <pc:sldMk cId="3700726220" sldId="425"/>
            <ac:spMk id="2" creationId="{507D2A4F-C315-4886-8D26-E6E92DC7683A}"/>
          </ac:spMkLst>
        </pc:spChg>
        <pc:picChg chg="add del mod">
          <ac:chgData name="Deirdre P. Browne" userId="d98f9e56-2f07-447c-9da5-4f86f90f62fc" providerId="ADAL" clId="{F921FC35-40A4-40E7-9959-A0362210824E}" dt="2022-04-11T22:07:06.234" v="805" actId="22"/>
          <ac:picMkLst>
            <pc:docMk/>
            <pc:sldMk cId="3700726220" sldId="425"/>
            <ac:picMk id="4" creationId="{7B24825E-10FB-4C5B-B15E-38469EDB38B4}"/>
          </ac:picMkLst>
        </pc:picChg>
        <pc:picChg chg="add mod">
          <ac:chgData name="Deirdre P. Browne" userId="d98f9e56-2f07-447c-9da5-4f86f90f62fc" providerId="ADAL" clId="{F921FC35-40A4-40E7-9959-A0362210824E}" dt="2022-04-11T22:12:02.115" v="871" actId="1076"/>
          <ac:picMkLst>
            <pc:docMk/>
            <pc:sldMk cId="3700726220" sldId="425"/>
            <ac:picMk id="6" creationId="{6678AB34-4FBC-4521-984C-B982E3ED68A1}"/>
          </ac:picMkLst>
        </pc:picChg>
      </pc:sldChg>
      <pc:sldChg chg="addSp modSp add mod ord">
        <pc:chgData name="Deirdre P. Browne" userId="d98f9e56-2f07-447c-9da5-4f86f90f62fc" providerId="ADAL" clId="{F921FC35-40A4-40E7-9959-A0362210824E}" dt="2022-04-11T22:11:38.242" v="869" actId="1076"/>
        <pc:sldMkLst>
          <pc:docMk/>
          <pc:sldMk cId="1358227160" sldId="426"/>
        </pc:sldMkLst>
        <pc:spChg chg="mod">
          <ac:chgData name="Deirdre P. Browne" userId="d98f9e56-2f07-447c-9da5-4f86f90f62fc" providerId="ADAL" clId="{F921FC35-40A4-40E7-9959-A0362210824E}" dt="2022-04-11T22:05:34.938" v="799" actId="20577"/>
          <ac:spMkLst>
            <pc:docMk/>
            <pc:sldMk cId="1358227160" sldId="426"/>
            <ac:spMk id="2" creationId="{507D2A4F-C315-4886-8D26-E6E92DC7683A}"/>
          </ac:spMkLst>
        </pc:spChg>
        <pc:picChg chg="add mod">
          <ac:chgData name="Deirdre P. Browne" userId="d98f9e56-2f07-447c-9da5-4f86f90f62fc" providerId="ADAL" clId="{F921FC35-40A4-40E7-9959-A0362210824E}" dt="2022-04-11T22:11:38.242" v="869" actId="1076"/>
          <ac:picMkLst>
            <pc:docMk/>
            <pc:sldMk cId="1358227160" sldId="426"/>
            <ac:picMk id="4" creationId="{35D72E52-408F-45E4-919E-505542DD7B64}"/>
          </ac:picMkLst>
        </pc:picChg>
      </pc:sldChg>
      <pc:sldChg chg="addSp modSp new mod">
        <pc:chgData name="Deirdre P. Browne" userId="d98f9e56-2f07-447c-9da5-4f86f90f62fc" providerId="ADAL" clId="{F921FC35-40A4-40E7-9959-A0362210824E}" dt="2022-04-11T23:00:43.103" v="895" actId="207"/>
        <pc:sldMkLst>
          <pc:docMk/>
          <pc:sldMk cId="67230114" sldId="427"/>
        </pc:sldMkLst>
        <pc:spChg chg="mod">
          <ac:chgData name="Deirdre P. Browne" userId="d98f9e56-2f07-447c-9da5-4f86f90f62fc" providerId="ADAL" clId="{F921FC35-40A4-40E7-9959-A0362210824E}" dt="2022-04-11T23:00:43.103" v="895" actId="207"/>
          <ac:spMkLst>
            <pc:docMk/>
            <pc:sldMk cId="67230114" sldId="427"/>
            <ac:spMk id="2" creationId="{87631932-F254-40D3-B7A1-41F72031369B}"/>
          </ac:spMkLst>
        </pc:spChg>
        <pc:picChg chg="add mod">
          <ac:chgData name="Deirdre P. Browne" userId="d98f9e56-2f07-447c-9da5-4f86f90f62fc" providerId="ADAL" clId="{F921FC35-40A4-40E7-9959-A0362210824E}" dt="2022-04-11T22:10:19.867" v="862" actId="1076"/>
          <ac:picMkLst>
            <pc:docMk/>
            <pc:sldMk cId="67230114" sldId="427"/>
            <ac:picMk id="4" creationId="{C987B3C3-4B59-4DE8-9A15-9FEED9B603B8}"/>
          </ac:picMkLst>
        </pc:picChg>
      </pc:sldChg>
      <pc:sldChg chg="addSp delSp modSp new del mod">
        <pc:chgData name="Deirdre P. Browne" userId="d98f9e56-2f07-447c-9da5-4f86f90f62fc" providerId="ADAL" clId="{F921FC35-40A4-40E7-9959-A0362210824E}" dt="2022-04-13T16:00:03.671" v="1075" actId="2696"/>
        <pc:sldMkLst>
          <pc:docMk/>
          <pc:sldMk cId="3420818424" sldId="428"/>
        </pc:sldMkLst>
        <pc:spChg chg="mod">
          <ac:chgData name="Deirdre P. Browne" userId="d98f9e56-2f07-447c-9da5-4f86f90f62fc" providerId="ADAL" clId="{F921FC35-40A4-40E7-9959-A0362210824E}" dt="2022-04-13T15:49:29.372" v="909"/>
          <ac:spMkLst>
            <pc:docMk/>
            <pc:sldMk cId="3420818424" sldId="428"/>
            <ac:spMk id="2" creationId="{37D8DA7D-4244-49A7-B665-522EB98B18D0}"/>
          </ac:spMkLst>
        </pc:spChg>
        <pc:spChg chg="del mod">
          <ac:chgData name="Deirdre P. Browne" userId="d98f9e56-2f07-447c-9da5-4f86f90f62fc" providerId="ADAL" clId="{F921FC35-40A4-40E7-9959-A0362210824E}" dt="2022-04-13T15:50:42.465" v="919"/>
          <ac:spMkLst>
            <pc:docMk/>
            <pc:sldMk cId="3420818424" sldId="428"/>
            <ac:spMk id="3" creationId="{3F773B7D-850C-442E-B891-7ACF35FCED26}"/>
          </ac:spMkLst>
        </pc:spChg>
        <pc:spChg chg="add mod">
          <ac:chgData name="Deirdre P. Browne" userId="d98f9e56-2f07-447c-9da5-4f86f90f62fc" providerId="ADAL" clId="{F921FC35-40A4-40E7-9959-A0362210824E}" dt="2022-04-13T15:55:57.232" v="958" actId="14100"/>
          <ac:spMkLst>
            <pc:docMk/>
            <pc:sldMk cId="3420818424" sldId="428"/>
            <ac:spMk id="7" creationId="{14161CEC-0111-4C01-99CC-169EAD349196}"/>
          </ac:spMkLst>
        </pc:spChg>
        <pc:spChg chg="add mod">
          <ac:chgData name="Deirdre P. Browne" userId="d98f9e56-2f07-447c-9da5-4f86f90f62fc" providerId="ADAL" clId="{F921FC35-40A4-40E7-9959-A0362210824E}" dt="2022-04-13T15:53:55.983" v="947" actId="255"/>
          <ac:spMkLst>
            <pc:docMk/>
            <pc:sldMk cId="3420818424" sldId="428"/>
            <ac:spMk id="9" creationId="{743BC492-0EEC-4DF7-B60A-3C2F0B6866D8}"/>
          </ac:spMkLst>
        </pc:spChg>
        <pc:spChg chg="add del">
          <ac:chgData name="Deirdre P. Browne" userId="d98f9e56-2f07-447c-9da5-4f86f90f62fc" providerId="ADAL" clId="{F921FC35-40A4-40E7-9959-A0362210824E}" dt="2022-04-13T15:53:18.354" v="944" actId="22"/>
          <ac:spMkLst>
            <pc:docMk/>
            <pc:sldMk cId="3420818424" sldId="428"/>
            <ac:spMk id="11" creationId="{CBBF3C3B-D3DD-4F47-812A-5C0B2689EB36}"/>
          </ac:spMkLst>
        </pc:spChg>
        <pc:picChg chg="add mod">
          <ac:chgData name="Deirdre P. Browne" userId="d98f9e56-2f07-447c-9da5-4f86f90f62fc" providerId="ADAL" clId="{F921FC35-40A4-40E7-9959-A0362210824E}" dt="2022-04-13T15:54:11.742" v="949" actId="1076"/>
          <ac:picMkLst>
            <pc:docMk/>
            <pc:sldMk cId="3420818424" sldId="428"/>
            <ac:picMk id="4" creationId="{F81E1CE8-1853-4E15-A281-09BF00188DFA}"/>
          </ac:picMkLst>
        </pc:picChg>
        <pc:picChg chg="add mod">
          <ac:chgData name="Deirdre P. Browne" userId="d98f9e56-2f07-447c-9da5-4f86f90f62fc" providerId="ADAL" clId="{F921FC35-40A4-40E7-9959-A0362210824E}" dt="2022-04-13T15:54:09.875" v="948" actId="1076"/>
          <ac:picMkLst>
            <pc:docMk/>
            <pc:sldMk cId="3420818424" sldId="428"/>
            <ac:picMk id="5" creationId="{14962F98-E81B-4443-94F8-8AF27344CB4E}"/>
          </ac:picMkLst>
        </pc:picChg>
        <pc:picChg chg="add mod">
          <ac:chgData name="Deirdre P. Browne" userId="d98f9e56-2f07-447c-9da5-4f86f90f62fc" providerId="ADAL" clId="{F921FC35-40A4-40E7-9959-A0362210824E}" dt="2022-04-13T15:56:36.365" v="961" actId="1076"/>
          <ac:picMkLst>
            <pc:docMk/>
            <pc:sldMk cId="3420818424" sldId="428"/>
            <ac:picMk id="13" creationId="{FFD97EB0-BC0B-4A3D-954F-F76FBC5713AE}"/>
          </ac:picMkLst>
        </pc:picChg>
      </pc:sldChg>
      <pc:sldChg chg="addSp delSp modSp new mod">
        <pc:chgData name="Deirdre P. Browne" userId="d98f9e56-2f07-447c-9da5-4f86f90f62fc" providerId="ADAL" clId="{F921FC35-40A4-40E7-9959-A0362210824E}" dt="2022-04-13T16:05:11.143" v="1083" actId="14100"/>
        <pc:sldMkLst>
          <pc:docMk/>
          <pc:sldMk cId="2446171888" sldId="429"/>
        </pc:sldMkLst>
        <pc:spChg chg="mod">
          <ac:chgData name="Deirdre P. Browne" userId="d98f9e56-2f07-447c-9da5-4f86f90f62fc" providerId="ADAL" clId="{F921FC35-40A4-40E7-9959-A0362210824E}" dt="2022-04-13T15:55:05.170" v="953" actId="20577"/>
          <ac:spMkLst>
            <pc:docMk/>
            <pc:sldMk cId="2446171888" sldId="429"/>
            <ac:spMk id="2" creationId="{343219AD-2C35-4AA2-9A45-A56005995434}"/>
          </ac:spMkLst>
        </pc:spChg>
        <pc:spChg chg="del">
          <ac:chgData name="Deirdre P. Browne" userId="d98f9e56-2f07-447c-9da5-4f86f90f62fc" providerId="ADAL" clId="{F921FC35-40A4-40E7-9959-A0362210824E}" dt="2022-04-13T15:55:31.659" v="954"/>
          <ac:spMkLst>
            <pc:docMk/>
            <pc:sldMk cId="2446171888" sldId="429"/>
            <ac:spMk id="3" creationId="{4CE340B9-E51E-4460-868F-39B5F4AB6749}"/>
          </ac:spMkLst>
        </pc:spChg>
        <pc:spChg chg="mod">
          <ac:chgData name="Deirdre P. Browne" userId="d98f9e56-2f07-447c-9da5-4f86f90f62fc" providerId="ADAL" clId="{F921FC35-40A4-40E7-9959-A0362210824E}" dt="2022-04-13T16:05:11.143" v="1083" actId="14100"/>
          <ac:spMkLst>
            <pc:docMk/>
            <pc:sldMk cId="2446171888" sldId="429"/>
            <ac:spMk id="4" creationId="{3C6E5725-1372-49F4-ACC2-7A83AF6801D3}"/>
          </ac:spMkLst>
        </pc:spChg>
        <pc:picChg chg="add mod">
          <ac:chgData name="Deirdre P. Browne" userId="d98f9e56-2f07-447c-9da5-4f86f90f62fc" providerId="ADAL" clId="{F921FC35-40A4-40E7-9959-A0362210824E}" dt="2022-04-13T15:55:35.480" v="955" actId="1076"/>
          <ac:picMkLst>
            <pc:docMk/>
            <pc:sldMk cId="2446171888" sldId="429"/>
            <ac:picMk id="5" creationId="{A68F1B16-1C83-4BE2-9AFF-1B4E16C2C060}"/>
          </ac:picMkLst>
        </pc:picChg>
        <pc:picChg chg="add mod">
          <ac:chgData name="Deirdre P. Browne" userId="d98f9e56-2f07-447c-9da5-4f86f90f62fc" providerId="ADAL" clId="{F921FC35-40A4-40E7-9959-A0362210824E}" dt="2022-04-13T15:55:49.552" v="957" actId="1076"/>
          <ac:picMkLst>
            <pc:docMk/>
            <pc:sldMk cId="2446171888" sldId="429"/>
            <ac:picMk id="6" creationId="{8474B30A-D8AF-4534-A463-EDCC19DBD1F3}"/>
          </ac:picMkLst>
        </pc:picChg>
        <pc:picChg chg="add mod">
          <ac:chgData name="Deirdre P. Browne" userId="d98f9e56-2f07-447c-9da5-4f86f90f62fc" providerId="ADAL" clId="{F921FC35-40A4-40E7-9959-A0362210824E}" dt="2022-04-13T15:56:23.443" v="960" actId="1076"/>
          <ac:picMkLst>
            <pc:docMk/>
            <pc:sldMk cId="2446171888" sldId="429"/>
            <ac:picMk id="8" creationId="{6F0D21D3-2C5E-4A50-92FF-180CBD60ADB3}"/>
          </ac:picMkLst>
        </pc:picChg>
        <pc:picChg chg="add del mod">
          <ac:chgData name="Deirdre P. Browne" userId="d98f9e56-2f07-447c-9da5-4f86f90f62fc" providerId="ADAL" clId="{F921FC35-40A4-40E7-9959-A0362210824E}" dt="2022-04-13T15:57:50.548" v="980"/>
          <ac:picMkLst>
            <pc:docMk/>
            <pc:sldMk cId="2446171888" sldId="429"/>
            <ac:picMk id="9" creationId="{564BB452-1C6E-428F-94A7-48E8A9681537}"/>
          </ac:picMkLst>
        </pc:picChg>
        <pc:picChg chg="add del mod">
          <ac:chgData name="Deirdre P. Browne" userId="d98f9e56-2f07-447c-9da5-4f86f90f62fc" providerId="ADAL" clId="{F921FC35-40A4-40E7-9959-A0362210824E}" dt="2022-04-13T15:57:50.127" v="978"/>
          <ac:picMkLst>
            <pc:docMk/>
            <pc:sldMk cId="2446171888" sldId="429"/>
            <ac:picMk id="10" creationId="{A808039E-EBD5-41C1-BF68-E8EC1325E659}"/>
          </ac:picMkLst>
        </pc:picChg>
        <pc:picChg chg="add del mod">
          <ac:chgData name="Deirdre P. Browne" userId="d98f9e56-2f07-447c-9da5-4f86f90f62fc" providerId="ADAL" clId="{F921FC35-40A4-40E7-9959-A0362210824E}" dt="2022-04-13T15:57:49.421" v="976"/>
          <ac:picMkLst>
            <pc:docMk/>
            <pc:sldMk cId="2446171888" sldId="429"/>
            <ac:picMk id="11" creationId="{3B16D8F4-26E2-4337-A8F1-412A2CB4E4C9}"/>
          </ac:picMkLst>
        </pc:picChg>
      </pc:sldChg>
    </pc:docChg>
  </pc:docChgLst>
  <pc:docChgLst>
    <pc:chgData name="Deirdre P. Browne" userId="d98f9e56-2f07-447c-9da5-4f86f90f62fc" providerId="ADAL" clId="{EB5FF173-F10B-400D-B64D-67B8C8EB9B40}"/>
    <pc:docChg chg="custSel modSld">
      <pc:chgData name="Deirdre P. Browne" userId="d98f9e56-2f07-447c-9da5-4f86f90f62fc" providerId="ADAL" clId="{EB5FF173-F10B-400D-B64D-67B8C8EB9B40}" dt="2022-08-01T15:09:33.622" v="91" actId="6549"/>
      <pc:docMkLst>
        <pc:docMk/>
      </pc:docMkLst>
      <pc:sldChg chg="modSp mod">
        <pc:chgData name="Deirdre P. Browne" userId="d98f9e56-2f07-447c-9da5-4f86f90f62fc" providerId="ADAL" clId="{EB5FF173-F10B-400D-B64D-67B8C8EB9B40}" dt="2022-08-01T14:50:34.211" v="1" actId="313"/>
        <pc:sldMkLst>
          <pc:docMk/>
          <pc:sldMk cId="398623197" sldId="261"/>
        </pc:sldMkLst>
        <pc:spChg chg="mod">
          <ac:chgData name="Deirdre P. Browne" userId="d98f9e56-2f07-447c-9da5-4f86f90f62fc" providerId="ADAL" clId="{EB5FF173-F10B-400D-B64D-67B8C8EB9B40}" dt="2022-08-01T14:50:34.211" v="1" actId="313"/>
          <ac:spMkLst>
            <pc:docMk/>
            <pc:sldMk cId="398623197" sldId="261"/>
            <ac:spMk id="2" creationId="{574625E1-86DE-4C45-9429-34E7BD23E096}"/>
          </ac:spMkLst>
        </pc:spChg>
      </pc:sldChg>
      <pc:sldChg chg="modSp mod">
        <pc:chgData name="Deirdre P. Browne" userId="d98f9e56-2f07-447c-9da5-4f86f90f62fc" providerId="ADAL" clId="{EB5FF173-F10B-400D-B64D-67B8C8EB9B40}" dt="2022-08-01T15:07:16.355" v="51" actId="20577"/>
        <pc:sldMkLst>
          <pc:docMk/>
          <pc:sldMk cId="1141025475" sldId="397"/>
        </pc:sldMkLst>
        <pc:spChg chg="mod">
          <ac:chgData name="Deirdre P. Browne" userId="d98f9e56-2f07-447c-9da5-4f86f90f62fc" providerId="ADAL" clId="{EB5FF173-F10B-400D-B64D-67B8C8EB9B40}" dt="2022-08-01T15:07:16.355" v="51" actId="20577"/>
          <ac:spMkLst>
            <pc:docMk/>
            <pc:sldMk cId="1141025475" sldId="397"/>
            <ac:spMk id="4" creationId="{B1EE7BF7-8ED5-46EC-B781-75F17EE5EA63}"/>
          </ac:spMkLst>
        </pc:spChg>
      </pc:sldChg>
      <pc:sldChg chg="modSp mod">
        <pc:chgData name="Deirdre P. Browne" userId="d98f9e56-2f07-447c-9da5-4f86f90f62fc" providerId="ADAL" clId="{EB5FF173-F10B-400D-B64D-67B8C8EB9B40}" dt="2022-08-01T15:09:33.622" v="91" actId="6549"/>
        <pc:sldMkLst>
          <pc:docMk/>
          <pc:sldMk cId="2022083274" sldId="400"/>
        </pc:sldMkLst>
        <pc:spChg chg="mod">
          <ac:chgData name="Deirdre P. Browne" userId="d98f9e56-2f07-447c-9da5-4f86f90f62fc" providerId="ADAL" clId="{EB5FF173-F10B-400D-B64D-67B8C8EB9B40}" dt="2022-08-01T15:09:33.622" v="91" actId="6549"/>
          <ac:spMkLst>
            <pc:docMk/>
            <pc:sldMk cId="2022083274" sldId="400"/>
            <ac:spMk id="2" creationId="{422E9BD0-C1C9-4692-B854-EE30CA5A5721}"/>
          </ac:spMkLst>
        </pc:spChg>
      </pc:sldChg>
      <pc:sldChg chg="modSp mod">
        <pc:chgData name="Deirdre P. Browne" userId="d98f9e56-2f07-447c-9da5-4f86f90f62fc" providerId="ADAL" clId="{EB5FF173-F10B-400D-B64D-67B8C8EB9B40}" dt="2022-08-01T15:07:38.520" v="70" actId="6549"/>
        <pc:sldMkLst>
          <pc:docMk/>
          <pc:sldMk cId="4200950177" sldId="402"/>
        </pc:sldMkLst>
        <pc:spChg chg="mod">
          <ac:chgData name="Deirdre P. Browne" userId="d98f9e56-2f07-447c-9da5-4f86f90f62fc" providerId="ADAL" clId="{EB5FF173-F10B-400D-B64D-67B8C8EB9B40}" dt="2022-08-01T15:07:38.520" v="70" actId="6549"/>
          <ac:spMkLst>
            <pc:docMk/>
            <pc:sldMk cId="4200950177" sldId="402"/>
            <ac:spMk id="2" creationId="{09FD5952-CA36-4F92-862C-B597D2FD18FA}"/>
          </ac:spMkLst>
        </pc:sp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ci.health.wa.gov.au/Resources/For-Clinicians/Generalised-Anxiety-and-Worry" TargetMode="External"/><Relationship Id="rId13" Type="http://schemas.openxmlformats.org/officeDocument/2006/relationships/hyperlink" Target="https://www.cci.health.wa.gov.au/Resources/For-Clinicians/Perfectionism" TargetMode="External"/><Relationship Id="rId18" Type="http://schemas.openxmlformats.org/officeDocument/2006/relationships/hyperlink" Target="https://www.cci.health.wa.gov.au/Resources/For-Clinicians/Social-Anxiety" TargetMode="External"/><Relationship Id="rId3" Type="http://schemas.openxmlformats.org/officeDocument/2006/relationships/hyperlink" Target="https://www.cci.health.wa.gov.au/Resources/For-Clinicians/Bipolar-Disorder" TargetMode="External"/><Relationship Id="rId7" Type="http://schemas.openxmlformats.org/officeDocument/2006/relationships/hyperlink" Target="https://www.cci.health.wa.gov.au/Resources/For-Clinicians/Eating-Disorders" TargetMode="External"/><Relationship Id="rId12" Type="http://schemas.openxmlformats.org/officeDocument/2006/relationships/hyperlink" Target="https://www.cci.health.wa.gov.au/Resources/For-Clinicians/Panic" TargetMode="External"/><Relationship Id="rId17" Type="http://schemas.openxmlformats.org/officeDocument/2006/relationships/hyperlink" Target="https://www.cci.health.wa.gov.au/Resources/For-Clinicians/Sleep" TargetMode="External"/><Relationship Id="rId2" Type="http://schemas.openxmlformats.org/officeDocument/2006/relationships/hyperlink" Target="https://www.cci.health.wa.gov.au/Resources/For-Clinicians/Appearance-Concerns" TargetMode="External"/><Relationship Id="rId16" Type="http://schemas.openxmlformats.org/officeDocument/2006/relationships/hyperlink" Target="https://www.cci.health.wa.gov.au/Resources/For-Clinicians/Self-Esteem" TargetMode="External"/><Relationship Id="rId1" Type="http://schemas.openxmlformats.org/officeDocument/2006/relationships/hyperlink" Target="https://www.cci.health.wa.gov.au/Resources/For-Clinicians/Anxiety" TargetMode="External"/><Relationship Id="rId6" Type="http://schemas.openxmlformats.org/officeDocument/2006/relationships/hyperlink" Target="https://www.cci.health.wa.gov.au/Resources/For-Clinicians/Distress-Tolerance" TargetMode="External"/><Relationship Id="rId11" Type="http://schemas.openxmlformats.org/officeDocument/2006/relationships/hyperlink" Target="https://www.cci.health.wa.gov.au/Resources/For-Clinicians/Interpersonal-Problems" TargetMode="External"/><Relationship Id="rId5" Type="http://schemas.openxmlformats.org/officeDocument/2006/relationships/hyperlink" Target="https://www.cci.health.wa.gov.au/Resources/For-Clinicians/Depression" TargetMode="External"/><Relationship Id="rId15" Type="http://schemas.openxmlformats.org/officeDocument/2006/relationships/hyperlink" Target="https://www.cci.health.wa.gov.au/Resources/For-Clinicians/Self-Compassion" TargetMode="External"/><Relationship Id="rId10" Type="http://schemas.openxmlformats.org/officeDocument/2006/relationships/hyperlink" Target="https://www.cci.health.wa.gov.au/Resources/For-Clinicians/Health-Anxiety" TargetMode="External"/><Relationship Id="rId19" Type="http://schemas.openxmlformats.org/officeDocument/2006/relationships/hyperlink" Target="https://www.cci.health.wa.gov.au/Resources/For-Clinicians/Unhelpful-Thinking-Styles" TargetMode="External"/><Relationship Id="rId4" Type="http://schemas.openxmlformats.org/officeDocument/2006/relationships/hyperlink" Target="https://www.cci.health.wa.gov.au/Resources/For-Clinicians/Body-Dysmorphic-Disorder" TargetMode="External"/><Relationship Id="rId9" Type="http://schemas.openxmlformats.org/officeDocument/2006/relationships/hyperlink" Target="https://www.cci.health.wa.gov.au/Resources/For-Clinicians/Generic-Therapy-Resources" TargetMode="External"/><Relationship Id="rId14" Type="http://schemas.openxmlformats.org/officeDocument/2006/relationships/hyperlink" Target="https://www.cci.health.wa.gov.au/Resources/For-Clinicians/Procrastination" TargetMode="External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ci.health.wa.gov.au/Resources/For-Clinicians/Generalised-Anxiety-and-Worry" TargetMode="External"/><Relationship Id="rId13" Type="http://schemas.openxmlformats.org/officeDocument/2006/relationships/hyperlink" Target="https://www.cci.health.wa.gov.au/Resources/For-Clinicians/Perfectionism" TargetMode="External"/><Relationship Id="rId18" Type="http://schemas.openxmlformats.org/officeDocument/2006/relationships/hyperlink" Target="https://www.cci.health.wa.gov.au/Resources/For-Clinicians/Social-Anxiety" TargetMode="External"/><Relationship Id="rId3" Type="http://schemas.openxmlformats.org/officeDocument/2006/relationships/hyperlink" Target="https://www.cci.health.wa.gov.au/Resources/For-Clinicians/Bipolar-Disorder" TargetMode="External"/><Relationship Id="rId7" Type="http://schemas.openxmlformats.org/officeDocument/2006/relationships/hyperlink" Target="https://www.cci.health.wa.gov.au/Resources/For-Clinicians/Eating-Disorders" TargetMode="External"/><Relationship Id="rId12" Type="http://schemas.openxmlformats.org/officeDocument/2006/relationships/hyperlink" Target="https://www.cci.health.wa.gov.au/Resources/For-Clinicians/Panic" TargetMode="External"/><Relationship Id="rId17" Type="http://schemas.openxmlformats.org/officeDocument/2006/relationships/hyperlink" Target="https://www.cci.health.wa.gov.au/Resources/For-Clinicians/Sleep" TargetMode="External"/><Relationship Id="rId2" Type="http://schemas.openxmlformats.org/officeDocument/2006/relationships/hyperlink" Target="https://www.cci.health.wa.gov.au/Resources/For-Clinicians/Appearance-Concerns" TargetMode="External"/><Relationship Id="rId16" Type="http://schemas.openxmlformats.org/officeDocument/2006/relationships/hyperlink" Target="https://www.cci.health.wa.gov.au/Resources/For-Clinicians/Self-Esteem" TargetMode="External"/><Relationship Id="rId1" Type="http://schemas.openxmlformats.org/officeDocument/2006/relationships/hyperlink" Target="https://www.cci.health.wa.gov.au/Resources/For-Clinicians/Anxiety" TargetMode="External"/><Relationship Id="rId6" Type="http://schemas.openxmlformats.org/officeDocument/2006/relationships/hyperlink" Target="https://www.cci.health.wa.gov.au/Resources/For-Clinicians/Distress-Tolerance" TargetMode="External"/><Relationship Id="rId11" Type="http://schemas.openxmlformats.org/officeDocument/2006/relationships/hyperlink" Target="https://www.cci.health.wa.gov.au/Resources/For-Clinicians/Interpersonal-Problems" TargetMode="External"/><Relationship Id="rId5" Type="http://schemas.openxmlformats.org/officeDocument/2006/relationships/hyperlink" Target="https://www.cci.health.wa.gov.au/Resources/For-Clinicians/Depression" TargetMode="External"/><Relationship Id="rId15" Type="http://schemas.openxmlformats.org/officeDocument/2006/relationships/hyperlink" Target="https://www.cci.health.wa.gov.au/Resources/For-Clinicians/Self-Compassion" TargetMode="External"/><Relationship Id="rId10" Type="http://schemas.openxmlformats.org/officeDocument/2006/relationships/hyperlink" Target="https://www.cci.health.wa.gov.au/Resources/For-Clinicians/Health-Anxiety" TargetMode="External"/><Relationship Id="rId19" Type="http://schemas.openxmlformats.org/officeDocument/2006/relationships/hyperlink" Target="https://www.cci.health.wa.gov.au/Resources/For-Clinicians/Unhelpful-Thinking-Styles" TargetMode="External"/><Relationship Id="rId4" Type="http://schemas.openxmlformats.org/officeDocument/2006/relationships/hyperlink" Target="https://www.cci.health.wa.gov.au/Resources/For-Clinicians/Body-Dysmorphic-Disorder" TargetMode="External"/><Relationship Id="rId9" Type="http://schemas.openxmlformats.org/officeDocument/2006/relationships/hyperlink" Target="https://www.cci.health.wa.gov.au/Resources/For-Clinicians/Generic-Therapy-Resources" TargetMode="External"/><Relationship Id="rId14" Type="http://schemas.openxmlformats.org/officeDocument/2006/relationships/hyperlink" Target="https://www.cci.health.wa.gov.au/Resources/For-Clinicians/Procrastination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FFCA7F-FD2E-48A1-BEFE-F69EDEF6FBBF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B9D1A0D-24E0-4F46-A320-BE9CF1FCE0CB}">
      <dgm:prSet/>
      <dgm:spPr/>
      <dgm:t>
        <a:bodyPr/>
        <a:lstStyle/>
        <a:p>
          <a:r>
            <a:rPr lang="en-US" dirty="0"/>
            <a:t>Allow for hand holding- assist with housing search, completing applications, setting up utilities</a:t>
          </a:r>
        </a:p>
      </dgm:t>
    </dgm:pt>
    <dgm:pt modelId="{2D0EF7F4-AC7B-4ACD-A788-97D6F19FADD9}" type="parTrans" cxnId="{683D5853-6E5B-4C8D-9F62-A0405B2E6382}">
      <dgm:prSet/>
      <dgm:spPr/>
      <dgm:t>
        <a:bodyPr/>
        <a:lstStyle/>
        <a:p>
          <a:endParaRPr lang="en-US"/>
        </a:p>
      </dgm:t>
    </dgm:pt>
    <dgm:pt modelId="{DDC7CD01-7855-4FC9-AEC9-2BD604ADFF08}" type="sibTrans" cxnId="{683D5853-6E5B-4C8D-9F62-A0405B2E6382}">
      <dgm:prSet/>
      <dgm:spPr/>
      <dgm:t>
        <a:bodyPr/>
        <a:lstStyle/>
        <a:p>
          <a:endParaRPr lang="en-US"/>
        </a:p>
      </dgm:t>
    </dgm:pt>
    <dgm:pt modelId="{CEB6D77D-386D-402B-AA92-426451EBEE45}">
      <dgm:prSet/>
      <dgm:spPr/>
      <dgm:t>
        <a:bodyPr/>
        <a:lstStyle/>
        <a:p>
          <a:r>
            <a:rPr lang="en-US" dirty="0"/>
            <a:t>Transporting clients</a:t>
          </a:r>
        </a:p>
      </dgm:t>
    </dgm:pt>
    <dgm:pt modelId="{E11AECF9-145A-4964-837A-83FBF3D1066A}" type="parTrans" cxnId="{E990D56A-4693-4D8D-96E1-0885B80CC0DF}">
      <dgm:prSet/>
      <dgm:spPr/>
      <dgm:t>
        <a:bodyPr/>
        <a:lstStyle/>
        <a:p>
          <a:endParaRPr lang="en-US"/>
        </a:p>
      </dgm:t>
    </dgm:pt>
    <dgm:pt modelId="{92ED9F36-74A4-47AE-9154-E8F0BE6F36EA}" type="sibTrans" cxnId="{E990D56A-4693-4D8D-96E1-0885B80CC0DF}">
      <dgm:prSet/>
      <dgm:spPr/>
      <dgm:t>
        <a:bodyPr/>
        <a:lstStyle/>
        <a:p>
          <a:endParaRPr lang="en-US"/>
        </a:p>
      </dgm:t>
    </dgm:pt>
    <dgm:pt modelId="{8BD505B7-4841-447F-AD89-78757E7A80EB}">
      <dgm:prSet/>
      <dgm:spPr/>
      <dgm:t>
        <a:bodyPr/>
        <a:lstStyle/>
        <a:p>
          <a:r>
            <a:rPr lang="en-US" dirty="0"/>
            <a:t>Let client be a part of apartment choice</a:t>
          </a:r>
        </a:p>
      </dgm:t>
    </dgm:pt>
    <dgm:pt modelId="{22779596-2C77-4E04-B8F4-4511AA89F9E8}" type="parTrans" cxnId="{AD4A1A55-DE3B-48C9-AFCB-D699E991A3EF}">
      <dgm:prSet/>
      <dgm:spPr/>
      <dgm:t>
        <a:bodyPr/>
        <a:lstStyle/>
        <a:p>
          <a:endParaRPr lang="en-US"/>
        </a:p>
      </dgm:t>
    </dgm:pt>
    <dgm:pt modelId="{83C625F6-E75E-4230-909C-D88A6CC71297}" type="sibTrans" cxnId="{AD4A1A55-DE3B-48C9-AFCB-D699E991A3EF}">
      <dgm:prSet/>
      <dgm:spPr/>
      <dgm:t>
        <a:bodyPr/>
        <a:lstStyle/>
        <a:p>
          <a:endParaRPr lang="en-US"/>
        </a:p>
      </dgm:t>
    </dgm:pt>
    <dgm:pt modelId="{18DAF69C-CD62-41A0-BBFB-F342B57DCE35}">
      <dgm:prSet/>
      <dgm:spPr/>
      <dgm:t>
        <a:bodyPr/>
        <a:lstStyle/>
        <a:p>
          <a:r>
            <a:rPr lang="en-US" dirty="0"/>
            <a:t>Weekly home visits for the 1</a:t>
          </a:r>
          <a:r>
            <a:rPr lang="en-US" baseline="30000" dirty="0"/>
            <a:t>st</a:t>
          </a:r>
          <a:r>
            <a:rPr lang="en-US" dirty="0"/>
            <a:t> 90 days, biweekly for next 90 days, then monthly</a:t>
          </a:r>
        </a:p>
      </dgm:t>
    </dgm:pt>
    <dgm:pt modelId="{C480C9B1-BADA-4354-B5A5-5F18CC65C6E2}" type="parTrans" cxnId="{97303B28-63A9-4F54-9B0B-E75A002087BE}">
      <dgm:prSet/>
      <dgm:spPr/>
      <dgm:t>
        <a:bodyPr/>
        <a:lstStyle/>
        <a:p>
          <a:endParaRPr lang="en-US"/>
        </a:p>
      </dgm:t>
    </dgm:pt>
    <dgm:pt modelId="{B4A158EF-3104-403E-B1BA-0B9B1E981FD9}" type="sibTrans" cxnId="{97303B28-63A9-4F54-9B0B-E75A002087BE}">
      <dgm:prSet/>
      <dgm:spPr/>
      <dgm:t>
        <a:bodyPr/>
        <a:lstStyle/>
        <a:p>
          <a:endParaRPr lang="en-US"/>
        </a:p>
      </dgm:t>
    </dgm:pt>
    <dgm:pt modelId="{E2C4386D-6D91-4734-B46F-693FEFFDAB56}">
      <dgm:prSet/>
      <dgm:spPr/>
      <dgm:t>
        <a:bodyPr/>
        <a:lstStyle/>
        <a:p>
          <a:r>
            <a:rPr lang="en-US" dirty="0"/>
            <a:t>Make home visit count- have an agenda</a:t>
          </a:r>
        </a:p>
      </dgm:t>
    </dgm:pt>
    <dgm:pt modelId="{EAC7F7C6-1E41-4EB5-AF2D-FE86DE7B2FC3}" type="parTrans" cxnId="{DBE9E5D1-5173-48C5-B782-B94FBEF0277C}">
      <dgm:prSet/>
      <dgm:spPr/>
      <dgm:t>
        <a:bodyPr/>
        <a:lstStyle/>
        <a:p>
          <a:endParaRPr lang="en-US"/>
        </a:p>
      </dgm:t>
    </dgm:pt>
    <dgm:pt modelId="{A12298F7-300E-45A6-A61E-CC527715C562}" type="sibTrans" cxnId="{DBE9E5D1-5173-48C5-B782-B94FBEF0277C}">
      <dgm:prSet/>
      <dgm:spPr/>
      <dgm:t>
        <a:bodyPr/>
        <a:lstStyle/>
        <a:p>
          <a:endParaRPr lang="en-US"/>
        </a:p>
      </dgm:t>
    </dgm:pt>
    <dgm:pt modelId="{DC11C358-6093-4956-8E2D-C39808689CAB}">
      <dgm:prSet/>
      <dgm:spPr/>
      <dgm:t>
        <a:bodyPr/>
        <a:lstStyle/>
        <a:p>
          <a:r>
            <a:rPr lang="en-US"/>
            <a:t>Help them make their unit a home- furniture and supplies</a:t>
          </a:r>
        </a:p>
      </dgm:t>
    </dgm:pt>
    <dgm:pt modelId="{21D819E7-1139-4CEB-BB5A-F60166A351E4}" type="parTrans" cxnId="{56E8F411-A508-442C-AC94-85920278B7B6}">
      <dgm:prSet/>
      <dgm:spPr/>
      <dgm:t>
        <a:bodyPr/>
        <a:lstStyle/>
        <a:p>
          <a:endParaRPr lang="en-US"/>
        </a:p>
      </dgm:t>
    </dgm:pt>
    <dgm:pt modelId="{76644AEE-6A1B-4665-951E-43A50F250D0B}" type="sibTrans" cxnId="{56E8F411-A508-442C-AC94-85920278B7B6}">
      <dgm:prSet/>
      <dgm:spPr/>
      <dgm:t>
        <a:bodyPr/>
        <a:lstStyle/>
        <a:p>
          <a:endParaRPr lang="en-US"/>
        </a:p>
      </dgm:t>
    </dgm:pt>
    <dgm:pt modelId="{FF3AF666-3D51-4597-92D0-F59F8598FBD6}">
      <dgm:prSet/>
      <dgm:spPr/>
      <dgm:t>
        <a:bodyPr/>
        <a:lstStyle/>
        <a:p>
          <a:r>
            <a:rPr lang="en-US"/>
            <a:t>Focus on housing before anything else</a:t>
          </a:r>
        </a:p>
      </dgm:t>
    </dgm:pt>
    <dgm:pt modelId="{9090C56D-7090-4658-A91C-E1867C2837C5}" type="parTrans" cxnId="{73E28166-97C7-4746-893E-F7503ED76D00}">
      <dgm:prSet/>
      <dgm:spPr/>
      <dgm:t>
        <a:bodyPr/>
        <a:lstStyle/>
        <a:p>
          <a:endParaRPr lang="en-US"/>
        </a:p>
      </dgm:t>
    </dgm:pt>
    <dgm:pt modelId="{249121B2-1710-4666-A9EB-F07B673213D9}" type="sibTrans" cxnId="{73E28166-97C7-4746-893E-F7503ED76D00}">
      <dgm:prSet/>
      <dgm:spPr/>
      <dgm:t>
        <a:bodyPr/>
        <a:lstStyle/>
        <a:p>
          <a:endParaRPr lang="en-US"/>
        </a:p>
      </dgm:t>
    </dgm:pt>
    <dgm:pt modelId="{BEE6AD53-2F94-4ED8-863F-5F668D7E3609}">
      <dgm:prSet/>
      <dgm:spPr/>
      <dgm:t>
        <a:bodyPr/>
        <a:lstStyle/>
        <a:p>
          <a:r>
            <a:rPr lang="en-US" dirty="0"/>
            <a:t>Create an individualized service plan(client centered with focus on housing stability)</a:t>
          </a:r>
        </a:p>
      </dgm:t>
    </dgm:pt>
    <dgm:pt modelId="{F01B9847-05C7-4535-AB11-6B2B2D6AA076}" type="parTrans" cxnId="{260EEC21-3234-43A5-B90F-17E6DDBF74E7}">
      <dgm:prSet/>
      <dgm:spPr/>
      <dgm:t>
        <a:bodyPr/>
        <a:lstStyle/>
        <a:p>
          <a:endParaRPr lang="en-US"/>
        </a:p>
      </dgm:t>
    </dgm:pt>
    <dgm:pt modelId="{F14C7E62-7C12-4C41-B34C-C1617E88FE0E}" type="sibTrans" cxnId="{260EEC21-3234-43A5-B90F-17E6DDBF74E7}">
      <dgm:prSet/>
      <dgm:spPr/>
      <dgm:t>
        <a:bodyPr/>
        <a:lstStyle/>
        <a:p>
          <a:endParaRPr lang="en-US"/>
        </a:p>
      </dgm:t>
    </dgm:pt>
    <dgm:pt modelId="{353C4F56-C471-46F7-9D61-088FF26FA14E}">
      <dgm:prSet/>
      <dgm:spPr/>
      <dgm:t>
        <a:bodyPr/>
        <a:lstStyle/>
        <a:p>
          <a:r>
            <a:rPr lang="en-US" dirty="0"/>
            <a:t>Don’t assume we always know what is best</a:t>
          </a:r>
        </a:p>
      </dgm:t>
    </dgm:pt>
    <dgm:pt modelId="{9319D3E8-E834-4A7B-8B73-B21F6E37C559}" type="parTrans" cxnId="{F5E6284F-0344-4CBB-8282-38D217EE7A19}">
      <dgm:prSet/>
      <dgm:spPr/>
      <dgm:t>
        <a:bodyPr/>
        <a:lstStyle/>
        <a:p>
          <a:endParaRPr lang="en-US"/>
        </a:p>
      </dgm:t>
    </dgm:pt>
    <dgm:pt modelId="{6D07A63E-102E-44C8-ABDD-E6FDEF28E912}" type="sibTrans" cxnId="{F5E6284F-0344-4CBB-8282-38D217EE7A19}">
      <dgm:prSet/>
      <dgm:spPr/>
      <dgm:t>
        <a:bodyPr/>
        <a:lstStyle/>
        <a:p>
          <a:endParaRPr lang="en-US"/>
        </a:p>
      </dgm:t>
    </dgm:pt>
    <dgm:pt modelId="{4B1AA8C6-E2D0-4325-A7A8-0C3C5A3C6B13}" type="pres">
      <dgm:prSet presAssocID="{A0FFCA7F-FD2E-48A1-BEFE-F69EDEF6FBBF}" presName="diagram" presStyleCnt="0">
        <dgm:presLayoutVars>
          <dgm:dir/>
          <dgm:resizeHandles val="exact"/>
        </dgm:presLayoutVars>
      </dgm:prSet>
      <dgm:spPr/>
    </dgm:pt>
    <dgm:pt modelId="{F6B30127-49F7-4175-A0B6-F74115BB2376}" type="pres">
      <dgm:prSet presAssocID="{EB9D1A0D-24E0-4F46-A320-BE9CF1FCE0CB}" presName="node" presStyleLbl="node1" presStyleIdx="0" presStyleCnt="9" custLinFactNeighborX="-6198" custLinFactNeighborY="14698">
        <dgm:presLayoutVars>
          <dgm:bulletEnabled val="1"/>
        </dgm:presLayoutVars>
      </dgm:prSet>
      <dgm:spPr/>
    </dgm:pt>
    <dgm:pt modelId="{6FAF8669-0A7D-4383-87B9-5C03098DC13F}" type="pres">
      <dgm:prSet presAssocID="{DDC7CD01-7855-4FC9-AEC9-2BD604ADFF08}" presName="sibTrans" presStyleCnt="0"/>
      <dgm:spPr/>
    </dgm:pt>
    <dgm:pt modelId="{BB567328-2E71-42D3-9F63-4F795C6188CE}" type="pres">
      <dgm:prSet presAssocID="{CEB6D77D-386D-402B-AA92-426451EBEE45}" presName="node" presStyleLbl="node1" presStyleIdx="1" presStyleCnt="9" custLinFactNeighborX="30307" custLinFactNeighborY="-40598">
        <dgm:presLayoutVars>
          <dgm:bulletEnabled val="1"/>
        </dgm:presLayoutVars>
      </dgm:prSet>
      <dgm:spPr/>
    </dgm:pt>
    <dgm:pt modelId="{EB13C8CE-5468-40A1-AF8F-567B79477F2D}" type="pres">
      <dgm:prSet presAssocID="{92ED9F36-74A4-47AE-9154-E8F0BE6F36EA}" presName="sibTrans" presStyleCnt="0"/>
      <dgm:spPr/>
    </dgm:pt>
    <dgm:pt modelId="{C61B9343-767D-4D29-BA61-59BA404DDF39}" type="pres">
      <dgm:prSet presAssocID="{8BD505B7-4841-447F-AD89-78757E7A80EB}" presName="node" presStyleLbl="node1" presStyleIdx="2" presStyleCnt="9" custLinFactY="11880" custLinFactNeighborX="7731" custLinFactNeighborY="100000">
        <dgm:presLayoutVars>
          <dgm:bulletEnabled val="1"/>
        </dgm:presLayoutVars>
      </dgm:prSet>
      <dgm:spPr/>
    </dgm:pt>
    <dgm:pt modelId="{009504BA-5E60-41CA-BBB0-A04EFA6437AC}" type="pres">
      <dgm:prSet presAssocID="{83C625F6-E75E-4230-909C-D88A6CC71297}" presName="sibTrans" presStyleCnt="0"/>
      <dgm:spPr/>
    </dgm:pt>
    <dgm:pt modelId="{B6C92C5E-D8B0-452A-A727-4308B8E5AFD7}" type="pres">
      <dgm:prSet presAssocID="{18DAF69C-CD62-41A0-BBFB-F342B57DCE35}" presName="node" presStyleLbl="node1" presStyleIdx="3" presStyleCnt="9" custLinFactNeighborX="-19675" custLinFactNeighborY="-345">
        <dgm:presLayoutVars>
          <dgm:bulletEnabled val="1"/>
        </dgm:presLayoutVars>
      </dgm:prSet>
      <dgm:spPr/>
    </dgm:pt>
    <dgm:pt modelId="{11A5F390-4E59-4445-BF36-590D816D3A01}" type="pres">
      <dgm:prSet presAssocID="{B4A158EF-3104-403E-B1BA-0B9B1E981FD9}" presName="sibTrans" presStyleCnt="0"/>
      <dgm:spPr/>
    </dgm:pt>
    <dgm:pt modelId="{D09A9341-8991-4AF2-BE3B-D4C2B8E19B70}" type="pres">
      <dgm:prSet presAssocID="{E2C4386D-6D91-4734-B46F-693FEFFDAB56}" presName="node" presStyleLbl="node1" presStyleIdx="4" presStyleCnt="9" custLinFactNeighborX="-16589" custLinFactNeighborY="29926">
        <dgm:presLayoutVars>
          <dgm:bulletEnabled val="1"/>
        </dgm:presLayoutVars>
      </dgm:prSet>
      <dgm:spPr/>
    </dgm:pt>
    <dgm:pt modelId="{996C8F82-304C-4318-B8D8-50CE9A32F271}" type="pres">
      <dgm:prSet presAssocID="{A12298F7-300E-45A6-A61E-CC527715C562}" presName="sibTrans" presStyleCnt="0"/>
      <dgm:spPr/>
    </dgm:pt>
    <dgm:pt modelId="{1587AB05-E9FE-4E03-9FDC-262CCCA5412D}" type="pres">
      <dgm:prSet presAssocID="{DC11C358-6093-4956-8E2D-C39808689CAB}" presName="node" presStyleLbl="node1" presStyleIdx="5" presStyleCnt="9" custLinFactNeighborX="-11960">
        <dgm:presLayoutVars>
          <dgm:bulletEnabled val="1"/>
        </dgm:presLayoutVars>
      </dgm:prSet>
      <dgm:spPr/>
    </dgm:pt>
    <dgm:pt modelId="{F6817108-D528-4156-BCB3-B5ADED6FB392}" type="pres">
      <dgm:prSet presAssocID="{76644AEE-6A1B-4665-951E-43A50F250D0B}" presName="sibTrans" presStyleCnt="0"/>
      <dgm:spPr/>
    </dgm:pt>
    <dgm:pt modelId="{0B86B657-CD33-47B5-9F09-2C2C6528884D}" type="pres">
      <dgm:prSet presAssocID="{FF3AF666-3D51-4597-92D0-F59F8598FBD6}" presName="node" presStyleLbl="node1" presStyleIdx="6" presStyleCnt="9" custLinFactY="8022" custLinFactNeighborX="6944" custLinFactNeighborY="100000">
        <dgm:presLayoutVars>
          <dgm:bulletEnabled val="1"/>
        </dgm:presLayoutVars>
      </dgm:prSet>
      <dgm:spPr/>
    </dgm:pt>
    <dgm:pt modelId="{ADFBE30E-D1D3-4A4B-9E31-D26094243069}" type="pres">
      <dgm:prSet presAssocID="{249121B2-1710-4666-A9EB-F07B673213D9}" presName="sibTrans" presStyleCnt="0"/>
      <dgm:spPr/>
    </dgm:pt>
    <dgm:pt modelId="{9F497AAE-AC2C-4EFA-BBC2-8BAAEC58CDC4}" type="pres">
      <dgm:prSet presAssocID="{BEE6AD53-2F94-4ED8-863F-5F668D7E3609}" presName="node" presStyleLbl="node1" presStyleIdx="7" presStyleCnt="9" custLinFactNeighborX="12345" custLinFactNeighborY="21861">
        <dgm:presLayoutVars>
          <dgm:bulletEnabled val="1"/>
        </dgm:presLayoutVars>
      </dgm:prSet>
      <dgm:spPr/>
    </dgm:pt>
    <dgm:pt modelId="{5DDC8E3F-36D5-4D9D-AD0F-C535EE809486}" type="pres">
      <dgm:prSet presAssocID="{F14C7E62-7C12-4C41-B34C-C1617E88FE0E}" presName="sibTrans" presStyleCnt="0"/>
      <dgm:spPr/>
    </dgm:pt>
    <dgm:pt modelId="{BF7406AD-50BA-461C-BB11-DBD6C6DFEE48}" type="pres">
      <dgm:prSet presAssocID="{353C4F56-C471-46F7-9D61-088FF26FA14E}" presName="node" presStyleLbl="node1" presStyleIdx="8" presStyleCnt="9" custLinFactNeighborX="-72529" custLinFactNeighborY="-5787">
        <dgm:presLayoutVars>
          <dgm:bulletEnabled val="1"/>
        </dgm:presLayoutVars>
      </dgm:prSet>
      <dgm:spPr/>
    </dgm:pt>
  </dgm:ptLst>
  <dgm:cxnLst>
    <dgm:cxn modelId="{CE131B04-B0D9-4D15-AA87-344E3E3F7EC0}" type="presOf" srcId="{DC11C358-6093-4956-8E2D-C39808689CAB}" destId="{1587AB05-E9FE-4E03-9FDC-262CCCA5412D}" srcOrd="0" destOrd="0" presId="urn:microsoft.com/office/officeart/2005/8/layout/default"/>
    <dgm:cxn modelId="{56E8F411-A508-442C-AC94-85920278B7B6}" srcId="{A0FFCA7F-FD2E-48A1-BEFE-F69EDEF6FBBF}" destId="{DC11C358-6093-4956-8E2D-C39808689CAB}" srcOrd="5" destOrd="0" parTransId="{21D819E7-1139-4CEB-BB5A-F60166A351E4}" sibTransId="{76644AEE-6A1B-4665-951E-43A50F250D0B}"/>
    <dgm:cxn modelId="{DA035412-CD84-4BAD-A467-736800A07346}" type="presOf" srcId="{18DAF69C-CD62-41A0-BBFB-F342B57DCE35}" destId="{B6C92C5E-D8B0-452A-A727-4308B8E5AFD7}" srcOrd="0" destOrd="0" presId="urn:microsoft.com/office/officeart/2005/8/layout/default"/>
    <dgm:cxn modelId="{37537617-4466-4777-BCB9-1BAC06A82344}" type="presOf" srcId="{FF3AF666-3D51-4597-92D0-F59F8598FBD6}" destId="{0B86B657-CD33-47B5-9F09-2C2C6528884D}" srcOrd="0" destOrd="0" presId="urn:microsoft.com/office/officeart/2005/8/layout/default"/>
    <dgm:cxn modelId="{260EEC21-3234-43A5-B90F-17E6DDBF74E7}" srcId="{A0FFCA7F-FD2E-48A1-BEFE-F69EDEF6FBBF}" destId="{BEE6AD53-2F94-4ED8-863F-5F668D7E3609}" srcOrd="7" destOrd="0" parTransId="{F01B9847-05C7-4535-AB11-6B2B2D6AA076}" sibTransId="{F14C7E62-7C12-4C41-B34C-C1617E88FE0E}"/>
    <dgm:cxn modelId="{97303B28-63A9-4F54-9B0B-E75A002087BE}" srcId="{A0FFCA7F-FD2E-48A1-BEFE-F69EDEF6FBBF}" destId="{18DAF69C-CD62-41A0-BBFB-F342B57DCE35}" srcOrd="3" destOrd="0" parTransId="{C480C9B1-BADA-4354-B5A5-5F18CC65C6E2}" sibTransId="{B4A158EF-3104-403E-B1BA-0B9B1E981FD9}"/>
    <dgm:cxn modelId="{6FDFB130-DBBC-47A8-B93D-2789BF20BBE2}" type="presOf" srcId="{CEB6D77D-386D-402B-AA92-426451EBEE45}" destId="{BB567328-2E71-42D3-9F63-4F795C6188CE}" srcOrd="0" destOrd="0" presId="urn:microsoft.com/office/officeart/2005/8/layout/default"/>
    <dgm:cxn modelId="{2CD12A5B-1162-498F-BAB5-8493ADC8C75D}" type="presOf" srcId="{EB9D1A0D-24E0-4F46-A320-BE9CF1FCE0CB}" destId="{F6B30127-49F7-4175-A0B6-F74115BB2376}" srcOrd="0" destOrd="0" presId="urn:microsoft.com/office/officeart/2005/8/layout/default"/>
    <dgm:cxn modelId="{73E28166-97C7-4746-893E-F7503ED76D00}" srcId="{A0FFCA7F-FD2E-48A1-BEFE-F69EDEF6FBBF}" destId="{FF3AF666-3D51-4597-92D0-F59F8598FBD6}" srcOrd="6" destOrd="0" parTransId="{9090C56D-7090-4658-A91C-E1867C2837C5}" sibTransId="{249121B2-1710-4666-A9EB-F07B673213D9}"/>
    <dgm:cxn modelId="{E990D56A-4693-4D8D-96E1-0885B80CC0DF}" srcId="{A0FFCA7F-FD2E-48A1-BEFE-F69EDEF6FBBF}" destId="{CEB6D77D-386D-402B-AA92-426451EBEE45}" srcOrd="1" destOrd="0" parTransId="{E11AECF9-145A-4964-837A-83FBF3D1066A}" sibTransId="{92ED9F36-74A4-47AE-9154-E8F0BE6F36EA}"/>
    <dgm:cxn modelId="{5974454B-D5C6-4317-9F16-30E13F2C8AB2}" type="presOf" srcId="{BEE6AD53-2F94-4ED8-863F-5F668D7E3609}" destId="{9F497AAE-AC2C-4EFA-BBC2-8BAAEC58CDC4}" srcOrd="0" destOrd="0" presId="urn:microsoft.com/office/officeart/2005/8/layout/default"/>
    <dgm:cxn modelId="{F5E6284F-0344-4CBB-8282-38D217EE7A19}" srcId="{A0FFCA7F-FD2E-48A1-BEFE-F69EDEF6FBBF}" destId="{353C4F56-C471-46F7-9D61-088FF26FA14E}" srcOrd="8" destOrd="0" parTransId="{9319D3E8-E834-4A7B-8B73-B21F6E37C559}" sibTransId="{6D07A63E-102E-44C8-ABDD-E6FDEF28E912}"/>
    <dgm:cxn modelId="{683D5853-6E5B-4C8D-9F62-A0405B2E6382}" srcId="{A0FFCA7F-FD2E-48A1-BEFE-F69EDEF6FBBF}" destId="{EB9D1A0D-24E0-4F46-A320-BE9CF1FCE0CB}" srcOrd="0" destOrd="0" parTransId="{2D0EF7F4-AC7B-4ACD-A788-97D6F19FADD9}" sibTransId="{DDC7CD01-7855-4FC9-AEC9-2BD604ADFF08}"/>
    <dgm:cxn modelId="{AD4A1A55-DE3B-48C9-AFCB-D699E991A3EF}" srcId="{A0FFCA7F-FD2E-48A1-BEFE-F69EDEF6FBBF}" destId="{8BD505B7-4841-447F-AD89-78757E7A80EB}" srcOrd="2" destOrd="0" parTransId="{22779596-2C77-4E04-B8F4-4511AA89F9E8}" sibTransId="{83C625F6-E75E-4230-909C-D88A6CC71297}"/>
    <dgm:cxn modelId="{7A8C7982-0DB2-4E63-98DB-2220819A8443}" type="presOf" srcId="{E2C4386D-6D91-4734-B46F-693FEFFDAB56}" destId="{D09A9341-8991-4AF2-BE3B-D4C2B8E19B70}" srcOrd="0" destOrd="0" presId="urn:microsoft.com/office/officeart/2005/8/layout/default"/>
    <dgm:cxn modelId="{95F21789-EACC-443F-A2C4-D3E4DE1A57DA}" type="presOf" srcId="{A0FFCA7F-FD2E-48A1-BEFE-F69EDEF6FBBF}" destId="{4B1AA8C6-E2D0-4325-A7A8-0C3C5A3C6B13}" srcOrd="0" destOrd="0" presId="urn:microsoft.com/office/officeart/2005/8/layout/default"/>
    <dgm:cxn modelId="{F2160797-1E0A-4E61-9E43-3943FE2140B0}" type="presOf" srcId="{8BD505B7-4841-447F-AD89-78757E7A80EB}" destId="{C61B9343-767D-4D29-BA61-59BA404DDF39}" srcOrd="0" destOrd="0" presId="urn:microsoft.com/office/officeart/2005/8/layout/default"/>
    <dgm:cxn modelId="{DBE9E5D1-5173-48C5-B782-B94FBEF0277C}" srcId="{A0FFCA7F-FD2E-48A1-BEFE-F69EDEF6FBBF}" destId="{E2C4386D-6D91-4734-B46F-693FEFFDAB56}" srcOrd="4" destOrd="0" parTransId="{EAC7F7C6-1E41-4EB5-AF2D-FE86DE7B2FC3}" sibTransId="{A12298F7-300E-45A6-A61E-CC527715C562}"/>
    <dgm:cxn modelId="{CA10EEDF-0BFA-4D45-915D-F25C7D7BEAA7}" type="presOf" srcId="{353C4F56-C471-46F7-9D61-088FF26FA14E}" destId="{BF7406AD-50BA-461C-BB11-DBD6C6DFEE48}" srcOrd="0" destOrd="0" presId="urn:microsoft.com/office/officeart/2005/8/layout/default"/>
    <dgm:cxn modelId="{0CF6DF0A-20B7-434F-BCBF-7747F614964F}" type="presParOf" srcId="{4B1AA8C6-E2D0-4325-A7A8-0C3C5A3C6B13}" destId="{F6B30127-49F7-4175-A0B6-F74115BB2376}" srcOrd="0" destOrd="0" presId="urn:microsoft.com/office/officeart/2005/8/layout/default"/>
    <dgm:cxn modelId="{370CB0BC-6C73-45E9-8667-1155F10FA0FF}" type="presParOf" srcId="{4B1AA8C6-E2D0-4325-A7A8-0C3C5A3C6B13}" destId="{6FAF8669-0A7D-4383-87B9-5C03098DC13F}" srcOrd="1" destOrd="0" presId="urn:microsoft.com/office/officeart/2005/8/layout/default"/>
    <dgm:cxn modelId="{591B5467-C56A-4128-973A-B11B930D8E41}" type="presParOf" srcId="{4B1AA8C6-E2D0-4325-A7A8-0C3C5A3C6B13}" destId="{BB567328-2E71-42D3-9F63-4F795C6188CE}" srcOrd="2" destOrd="0" presId="urn:microsoft.com/office/officeart/2005/8/layout/default"/>
    <dgm:cxn modelId="{ECC9819A-34E6-4A49-BA10-C77B112B8149}" type="presParOf" srcId="{4B1AA8C6-E2D0-4325-A7A8-0C3C5A3C6B13}" destId="{EB13C8CE-5468-40A1-AF8F-567B79477F2D}" srcOrd="3" destOrd="0" presId="urn:microsoft.com/office/officeart/2005/8/layout/default"/>
    <dgm:cxn modelId="{6D2200C0-A16C-4FF2-B811-FF39CA16C93C}" type="presParOf" srcId="{4B1AA8C6-E2D0-4325-A7A8-0C3C5A3C6B13}" destId="{C61B9343-767D-4D29-BA61-59BA404DDF39}" srcOrd="4" destOrd="0" presId="urn:microsoft.com/office/officeart/2005/8/layout/default"/>
    <dgm:cxn modelId="{7F7C91A2-38A3-4493-8D42-72C372682777}" type="presParOf" srcId="{4B1AA8C6-E2D0-4325-A7A8-0C3C5A3C6B13}" destId="{009504BA-5E60-41CA-BBB0-A04EFA6437AC}" srcOrd="5" destOrd="0" presId="urn:microsoft.com/office/officeart/2005/8/layout/default"/>
    <dgm:cxn modelId="{616E19DF-91A3-47AC-B79D-1D4D28BC25FC}" type="presParOf" srcId="{4B1AA8C6-E2D0-4325-A7A8-0C3C5A3C6B13}" destId="{B6C92C5E-D8B0-452A-A727-4308B8E5AFD7}" srcOrd="6" destOrd="0" presId="urn:microsoft.com/office/officeart/2005/8/layout/default"/>
    <dgm:cxn modelId="{376B2DC6-F4CD-4BB4-A5CD-8375EBE59B60}" type="presParOf" srcId="{4B1AA8C6-E2D0-4325-A7A8-0C3C5A3C6B13}" destId="{11A5F390-4E59-4445-BF36-590D816D3A01}" srcOrd="7" destOrd="0" presId="urn:microsoft.com/office/officeart/2005/8/layout/default"/>
    <dgm:cxn modelId="{4E7B6277-BF82-4F80-8FB6-9A18928737D5}" type="presParOf" srcId="{4B1AA8C6-E2D0-4325-A7A8-0C3C5A3C6B13}" destId="{D09A9341-8991-4AF2-BE3B-D4C2B8E19B70}" srcOrd="8" destOrd="0" presId="urn:microsoft.com/office/officeart/2005/8/layout/default"/>
    <dgm:cxn modelId="{A50BDDC0-0E72-4115-911F-986A72C1AB89}" type="presParOf" srcId="{4B1AA8C6-E2D0-4325-A7A8-0C3C5A3C6B13}" destId="{996C8F82-304C-4318-B8D8-50CE9A32F271}" srcOrd="9" destOrd="0" presId="urn:microsoft.com/office/officeart/2005/8/layout/default"/>
    <dgm:cxn modelId="{BA3121AC-2F6B-4CF2-BEA5-FC06375EFA4F}" type="presParOf" srcId="{4B1AA8C6-E2D0-4325-A7A8-0C3C5A3C6B13}" destId="{1587AB05-E9FE-4E03-9FDC-262CCCA5412D}" srcOrd="10" destOrd="0" presId="urn:microsoft.com/office/officeart/2005/8/layout/default"/>
    <dgm:cxn modelId="{0A364CC8-2EEC-43C8-BF5E-5D20997D3EFC}" type="presParOf" srcId="{4B1AA8C6-E2D0-4325-A7A8-0C3C5A3C6B13}" destId="{F6817108-D528-4156-BCB3-B5ADED6FB392}" srcOrd="11" destOrd="0" presId="urn:microsoft.com/office/officeart/2005/8/layout/default"/>
    <dgm:cxn modelId="{A18153E4-CCDE-49CB-841E-35310B4CD455}" type="presParOf" srcId="{4B1AA8C6-E2D0-4325-A7A8-0C3C5A3C6B13}" destId="{0B86B657-CD33-47B5-9F09-2C2C6528884D}" srcOrd="12" destOrd="0" presId="urn:microsoft.com/office/officeart/2005/8/layout/default"/>
    <dgm:cxn modelId="{A3B4A129-F79F-41EC-B142-FA2C9E7CE67A}" type="presParOf" srcId="{4B1AA8C6-E2D0-4325-A7A8-0C3C5A3C6B13}" destId="{ADFBE30E-D1D3-4A4B-9E31-D26094243069}" srcOrd="13" destOrd="0" presId="urn:microsoft.com/office/officeart/2005/8/layout/default"/>
    <dgm:cxn modelId="{8C710FE8-499B-41A5-938E-6B91A31308D7}" type="presParOf" srcId="{4B1AA8C6-E2D0-4325-A7A8-0C3C5A3C6B13}" destId="{9F497AAE-AC2C-4EFA-BBC2-8BAAEC58CDC4}" srcOrd="14" destOrd="0" presId="urn:microsoft.com/office/officeart/2005/8/layout/default"/>
    <dgm:cxn modelId="{346E62E4-95CB-41AB-9A17-FE76E6C802A9}" type="presParOf" srcId="{4B1AA8C6-E2D0-4325-A7A8-0C3C5A3C6B13}" destId="{5DDC8E3F-36D5-4D9D-AD0F-C535EE809486}" srcOrd="15" destOrd="0" presId="urn:microsoft.com/office/officeart/2005/8/layout/default"/>
    <dgm:cxn modelId="{8D0D2CDA-732B-4A65-9F59-D9B5B26650DB}" type="presParOf" srcId="{4B1AA8C6-E2D0-4325-A7A8-0C3C5A3C6B13}" destId="{BF7406AD-50BA-461C-BB11-DBD6C6DFEE48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7C1CAC-F8D9-490E-98C0-C1A6AE2D3755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FC08BE3-3984-4406-9A92-0BD3865FFD65}">
      <dgm:prSet/>
      <dgm:spPr/>
      <dgm:t>
        <a:bodyPr/>
        <a:lstStyle/>
        <a:p>
          <a:r>
            <a:rPr lang="en-US"/>
            <a:t>Work on building trust with the client</a:t>
          </a:r>
        </a:p>
      </dgm:t>
    </dgm:pt>
    <dgm:pt modelId="{5F503D64-E67A-4445-8A70-63495A026DE9}" type="parTrans" cxnId="{46593209-B9B7-4489-8723-2DD5FA9B621E}">
      <dgm:prSet/>
      <dgm:spPr/>
      <dgm:t>
        <a:bodyPr/>
        <a:lstStyle/>
        <a:p>
          <a:endParaRPr lang="en-US"/>
        </a:p>
      </dgm:t>
    </dgm:pt>
    <dgm:pt modelId="{9181BFE3-B328-4E9B-92FE-5A25158D8CF7}" type="sibTrans" cxnId="{46593209-B9B7-4489-8723-2DD5FA9B621E}">
      <dgm:prSet/>
      <dgm:spPr/>
      <dgm:t>
        <a:bodyPr/>
        <a:lstStyle/>
        <a:p>
          <a:endParaRPr lang="en-US"/>
        </a:p>
      </dgm:t>
    </dgm:pt>
    <dgm:pt modelId="{0EDB947C-5624-45A2-BA90-6D672C7738A8}">
      <dgm:prSet/>
      <dgm:spPr/>
      <dgm:t>
        <a:bodyPr/>
        <a:lstStyle/>
        <a:p>
          <a:r>
            <a:rPr lang="en-US" dirty="0"/>
            <a:t>Always use a Trauma Informed Approach</a:t>
          </a:r>
        </a:p>
      </dgm:t>
    </dgm:pt>
    <dgm:pt modelId="{77C9EF03-9E71-4AA2-A881-8C79467CD8BE}" type="parTrans" cxnId="{599634ED-58C1-402C-B1CE-322B0174DA37}">
      <dgm:prSet/>
      <dgm:spPr/>
      <dgm:t>
        <a:bodyPr/>
        <a:lstStyle/>
        <a:p>
          <a:endParaRPr lang="en-US"/>
        </a:p>
      </dgm:t>
    </dgm:pt>
    <dgm:pt modelId="{B1207C7A-B47E-4B2C-BBCA-44EB6C073263}" type="sibTrans" cxnId="{599634ED-58C1-402C-B1CE-322B0174DA37}">
      <dgm:prSet/>
      <dgm:spPr/>
      <dgm:t>
        <a:bodyPr/>
        <a:lstStyle/>
        <a:p>
          <a:endParaRPr lang="en-US"/>
        </a:p>
      </dgm:t>
    </dgm:pt>
    <dgm:pt modelId="{5073CB7B-439F-4075-B658-D67041184F1B}">
      <dgm:prSet/>
      <dgm:spPr/>
      <dgm:t>
        <a:bodyPr/>
        <a:lstStyle/>
        <a:p>
          <a:r>
            <a:rPr lang="en-US" dirty="0"/>
            <a:t>Recognize signs and symptoms of trauma</a:t>
          </a:r>
        </a:p>
      </dgm:t>
    </dgm:pt>
    <dgm:pt modelId="{98F55B6C-6021-4704-85D5-CD73D689F8EA}" type="parTrans" cxnId="{C2900655-BAA6-40AB-BD4F-981DB538A3C4}">
      <dgm:prSet/>
      <dgm:spPr/>
      <dgm:t>
        <a:bodyPr/>
        <a:lstStyle/>
        <a:p>
          <a:endParaRPr lang="en-US"/>
        </a:p>
      </dgm:t>
    </dgm:pt>
    <dgm:pt modelId="{9F9B9F80-0032-4184-AB76-211EE926D7C5}" type="sibTrans" cxnId="{C2900655-BAA6-40AB-BD4F-981DB538A3C4}">
      <dgm:prSet/>
      <dgm:spPr/>
      <dgm:t>
        <a:bodyPr/>
        <a:lstStyle/>
        <a:p>
          <a:endParaRPr lang="en-US"/>
        </a:p>
      </dgm:t>
    </dgm:pt>
    <dgm:pt modelId="{EB1E1C28-9967-475E-B1FF-36D084E950B8}">
      <dgm:prSet/>
      <dgm:spPr/>
      <dgm:t>
        <a:bodyPr/>
        <a:lstStyle/>
        <a:p>
          <a:r>
            <a:rPr lang="en-US"/>
            <a:t>Actively resist re-traumatizing clients</a:t>
          </a:r>
        </a:p>
      </dgm:t>
    </dgm:pt>
    <dgm:pt modelId="{73F98C78-5279-49CF-8547-D8C04017EC3D}" type="parTrans" cxnId="{047AC7F8-C475-4051-A8AD-3DA9AC809EEE}">
      <dgm:prSet/>
      <dgm:spPr/>
      <dgm:t>
        <a:bodyPr/>
        <a:lstStyle/>
        <a:p>
          <a:endParaRPr lang="en-US"/>
        </a:p>
      </dgm:t>
    </dgm:pt>
    <dgm:pt modelId="{A68FE320-758F-40E6-98EC-FE099B1E4778}" type="sibTrans" cxnId="{047AC7F8-C475-4051-A8AD-3DA9AC809EEE}">
      <dgm:prSet/>
      <dgm:spPr/>
      <dgm:t>
        <a:bodyPr/>
        <a:lstStyle/>
        <a:p>
          <a:endParaRPr lang="en-US"/>
        </a:p>
      </dgm:t>
    </dgm:pt>
    <dgm:pt modelId="{CBE18F9B-4532-4C42-9239-DDD27EE4355C}">
      <dgm:prSet/>
      <dgm:spPr/>
      <dgm:t>
        <a:bodyPr/>
        <a:lstStyle/>
        <a:p>
          <a:r>
            <a:rPr lang="en-US"/>
            <a:t>Appreciate that the client has their own values </a:t>
          </a:r>
        </a:p>
      </dgm:t>
    </dgm:pt>
    <dgm:pt modelId="{D8BCFD13-F8F8-43EF-9F2A-DE27E929FF85}" type="parTrans" cxnId="{6B9A0C2F-1605-4230-8468-ECD8A027A765}">
      <dgm:prSet/>
      <dgm:spPr/>
      <dgm:t>
        <a:bodyPr/>
        <a:lstStyle/>
        <a:p>
          <a:endParaRPr lang="en-US"/>
        </a:p>
      </dgm:t>
    </dgm:pt>
    <dgm:pt modelId="{19C2D89A-DE28-4A29-99D4-38095ECCDED5}" type="sibTrans" cxnId="{6B9A0C2F-1605-4230-8468-ECD8A027A765}">
      <dgm:prSet/>
      <dgm:spPr/>
      <dgm:t>
        <a:bodyPr/>
        <a:lstStyle/>
        <a:p>
          <a:endParaRPr lang="en-US"/>
        </a:p>
      </dgm:t>
    </dgm:pt>
    <dgm:pt modelId="{AA0E3A3F-51FD-499C-8E5D-D98BFF9C738B}">
      <dgm:prSet/>
      <dgm:spPr/>
      <dgm:t>
        <a:bodyPr/>
        <a:lstStyle/>
        <a:p>
          <a:r>
            <a:rPr lang="en-US"/>
            <a:t>Empathy never sympathy</a:t>
          </a:r>
        </a:p>
      </dgm:t>
    </dgm:pt>
    <dgm:pt modelId="{74F15923-3BB0-44BA-8FCA-84EB2A1F5138}" type="parTrans" cxnId="{313E963A-51E0-47BB-AC26-BCE5EA4D78A3}">
      <dgm:prSet/>
      <dgm:spPr/>
      <dgm:t>
        <a:bodyPr/>
        <a:lstStyle/>
        <a:p>
          <a:endParaRPr lang="en-US"/>
        </a:p>
      </dgm:t>
    </dgm:pt>
    <dgm:pt modelId="{51DEC750-0E29-4E82-B1AA-BA17F11FC3BF}" type="sibTrans" cxnId="{313E963A-51E0-47BB-AC26-BCE5EA4D78A3}">
      <dgm:prSet/>
      <dgm:spPr/>
      <dgm:t>
        <a:bodyPr/>
        <a:lstStyle/>
        <a:p>
          <a:endParaRPr lang="en-US"/>
        </a:p>
      </dgm:t>
    </dgm:pt>
    <dgm:pt modelId="{0B4C33EE-8BC9-44E1-8B17-2C1D46A70F3D}">
      <dgm:prSet/>
      <dgm:spPr/>
      <dgm:t>
        <a:bodyPr/>
        <a:lstStyle/>
        <a:p>
          <a:r>
            <a:rPr lang="en-US" dirty="0"/>
            <a:t>Accept that reducing harm is a practical and necessary pursuit</a:t>
          </a:r>
        </a:p>
      </dgm:t>
    </dgm:pt>
    <dgm:pt modelId="{1F6A841F-8BD5-47AA-BF2E-ED10146AFBEC}" type="parTrans" cxnId="{E321CDEC-BB77-4A8E-8203-97B29185DBA1}">
      <dgm:prSet/>
      <dgm:spPr/>
      <dgm:t>
        <a:bodyPr/>
        <a:lstStyle/>
        <a:p>
          <a:endParaRPr lang="en-US"/>
        </a:p>
      </dgm:t>
    </dgm:pt>
    <dgm:pt modelId="{89C00546-2EFC-4646-B67C-88DEB9ECBC7D}" type="sibTrans" cxnId="{E321CDEC-BB77-4A8E-8203-97B29185DBA1}">
      <dgm:prSet/>
      <dgm:spPr/>
      <dgm:t>
        <a:bodyPr/>
        <a:lstStyle/>
        <a:p>
          <a:endParaRPr lang="en-US"/>
        </a:p>
      </dgm:t>
    </dgm:pt>
    <dgm:pt modelId="{5ECE1E0E-B5A7-4F2F-BF94-B6196D5929B0}">
      <dgm:prSet/>
      <dgm:spPr/>
      <dgm:t>
        <a:bodyPr/>
        <a:lstStyle/>
        <a:p>
          <a:r>
            <a:rPr lang="en-US" dirty="0"/>
            <a:t>Utilize all community resources to connect clients with mainstream services</a:t>
          </a:r>
        </a:p>
      </dgm:t>
    </dgm:pt>
    <dgm:pt modelId="{9CFC03D9-6DAF-469F-AB34-EDEADC08E1D8}" type="parTrans" cxnId="{BB1C5650-7DFB-4D35-8EAC-9C2C65CE0ED9}">
      <dgm:prSet/>
      <dgm:spPr/>
      <dgm:t>
        <a:bodyPr/>
        <a:lstStyle/>
        <a:p>
          <a:endParaRPr lang="en-US"/>
        </a:p>
      </dgm:t>
    </dgm:pt>
    <dgm:pt modelId="{EE275DD0-E44F-42AB-BDC1-2AE8BB389AB5}" type="sibTrans" cxnId="{BB1C5650-7DFB-4D35-8EAC-9C2C65CE0ED9}">
      <dgm:prSet/>
      <dgm:spPr/>
      <dgm:t>
        <a:bodyPr/>
        <a:lstStyle/>
        <a:p>
          <a:endParaRPr lang="en-US"/>
        </a:p>
      </dgm:t>
    </dgm:pt>
    <dgm:pt modelId="{B0E3A4BC-2DD9-4189-BF8B-38A57E6DCAC5}">
      <dgm:prSet/>
      <dgm:spPr/>
      <dgm:t>
        <a:bodyPr/>
        <a:lstStyle/>
        <a:p>
          <a:r>
            <a:rPr lang="en-US"/>
            <a:t>Assist client with MHMR ICARE intake if needed</a:t>
          </a:r>
        </a:p>
      </dgm:t>
    </dgm:pt>
    <dgm:pt modelId="{79D45839-9363-4B42-901D-2C938C7FE479}" type="parTrans" cxnId="{29795C6D-830E-49EB-BCDF-15B754FB55D7}">
      <dgm:prSet/>
      <dgm:spPr/>
      <dgm:t>
        <a:bodyPr/>
        <a:lstStyle/>
        <a:p>
          <a:endParaRPr lang="en-US"/>
        </a:p>
      </dgm:t>
    </dgm:pt>
    <dgm:pt modelId="{85D1E5CB-7E87-47A7-B2D6-C48A96D72672}" type="sibTrans" cxnId="{29795C6D-830E-49EB-BCDF-15B754FB55D7}">
      <dgm:prSet/>
      <dgm:spPr/>
      <dgm:t>
        <a:bodyPr/>
        <a:lstStyle/>
        <a:p>
          <a:endParaRPr lang="en-US"/>
        </a:p>
      </dgm:t>
    </dgm:pt>
    <dgm:pt modelId="{B8B7C2ED-8AF1-4096-8D7C-3DF882B373AA}" type="pres">
      <dgm:prSet presAssocID="{6D7C1CAC-F8D9-490E-98C0-C1A6AE2D3755}" presName="diagram" presStyleCnt="0">
        <dgm:presLayoutVars>
          <dgm:dir/>
          <dgm:resizeHandles val="exact"/>
        </dgm:presLayoutVars>
      </dgm:prSet>
      <dgm:spPr/>
    </dgm:pt>
    <dgm:pt modelId="{0CB7A67B-032F-4248-BCBB-F4D3C2E9E748}" type="pres">
      <dgm:prSet presAssocID="{5FC08BE3-3984-4406-9A92-0BD3865FFD65}" presName="node" presStyleLbl="node1" presStyleIdx="0" presStyleCnt="9" custLinFactNeighborX="-14660" custLinFactNeighborY="50153">
        <dgm:presLayoutVars>
          <dgm:bulletEnabled val="1"/>
        </dgm:presLayoutVars>
      </dgm:prSet>
      <dgm:spPr/>
    </dgm:pt>
    <dgm:pt modelId="{1413DD17-4E9E-4B41-A1CC-38D75FAEB7FE}" type="pres">
      <dgm:prSet presAssocID="{9181BFE3-B328-4E9B-92FE-5A25158D8CF7}" presName="sibTrans" presStyleCnt="0"/>
      <dgm:spPr/>
    </dgm:pt>
    <dgm:pt modelId="{08B9C7A7-72DF-4107-9489-017631C379D0}" type="pres">
      <dgm:prSet presAssocID="{0EDB947C-5624-45A2-BA90-6D672C7738A8}" presName="node" presStyleLbl="node1" presStyleIdx="1" presStyleCnt="9" custLinFactNeighborX="-12731" custLinFactNeighborY="-21219">
        <dgm:presLayoutVars>
          <dgm:bulletEnabled val="1"/>
        </dgm:presLayoutVars>
      </dgm:prSet>
      <dgm:spPr/>
    </dgm:pt>
    <dgm:pt modelId="{BD7D2D23-2383-4739-B04A-0225DE3A21AD}" type="pres">
      <dgm:prSet presAssocID="{B1207C7A-B47E-4B2C-BBCA-44EB6C073263}" presName="sibTrans" presStyleCnt="0"/>
      <dgm:spPr/>
    </dgm:pt>
    <dgm:pt modelId="{5CE07258-C952-4B96-A874-4916C7F9730F}" type="pres">
      <dgm:prSet presAssocID="{5073CB7B-439F-4075-B658-D67041184F1B}" presName="node" presStyleLbl="node1" presStyleIdx="2" presStyleCnt="9" custLinFactNeighborX="13503" custLinFactNeighborY="-15432">
        <dgm:presLayoutVars>
          <dgm:bulletEnabled val="1"/>
        </dgm:presLayoutVars>
      </dgm:prSet>
      <dgm:spPr/>
    </dgm:pt>
    <dgm:pt modelId="{F595DED2-555A-40D7-8CF6-61078C3EF8A2}" type="pres">
      <dgm:prSet presAssocID="{9F9B9F80-0032-4184-AB76-211EE926D7C5}" presName="sibTrans" presStyleCnt="0"/>
      <dgm:spPr/>
    </dgm:pt>
    <dgm:pt modelId="{2BACD02D-6C5D-4DE0-AAEC-A3D28A5CB303}" type="pres">
      <dgm:prSet presAssocID="{EB1E1C28-9967-475E-B1FF-36D084E950B8}" presName="node" presStyleLbl="node1" presStyleIdx="3" presStyleCnt="9" custLinFactNeighborX="10802" custLinFactNeighborY="72802">
        <dgm:presLayoutVars>
          <dgm:bulletEnabled val="1"/>
        </dgm:presLayoutVars>
      </dgm:prSet>
      <dgm:spPr/>
    </dgm:pt>
    <dgm:pt modelId="{CB26E66E-D036-45F7-891B-B765F495414D}" type="pres">
      <dgm:prSet presAssocID="{A68FE320-758F-40E6-98EC-FE099B1E4778}" presName="sibTrans" presStyleCnt="0"/>
      <dgm:spPr/>
    </dgm:pt>
    <dgm:pt modelId="{924F8E3F-6A3A-4D50-A980-74408C0BB8CD}" type="pres">
      <dgm:prSet presAssocID="{CBE18F9B-4532-4C42-9239-DDD27EE4355C}" presName="node" presStyleLbl="node1" presStyleIdx="4" presStyleCnt="9" custLinFactNeighborX="-7716" custLinFactNeighborY="77158">
        <dgm:presLayoutVars>
          <dgm:bulletEnabled val="1"/>
        </dgm:presLayoutVars>
      </dgm:prSet>
      <dgm:spPr/>
    </dgm:pt>
    <dgm:pt modelId="{80F99239-59C3-40E0-8656-94A7276576B1}" type="pres">
      <dgm:prSet presAssocID="{19C2D89A-DE28-4A29-99D4-38095ECCDED5}" presName="sibTrans" presStyleCnt="0"/>
      <dgm:spPr/>
    </dgm:pt>
    <dgm:pt modelId="{D33B463B-7D9D-4C6E-8C4F-9125393BF314}" type="pres">
      <dgm:prSet presAssocID="{AA0E3A3F-51FD-499C-8E5D-D98BFF9C738B}" presName="node" presStyleLbl="node1" presStyleIdx="5" presStyleCnt="9" custLinFactNeighborX="-15046" custLinFactNeighborY="-1929">
        <dgm:presLayoutVars>
          <dgm:bulletEnabled val="1"/>
        </dgm:presLayoutVars>
      </dgm:prSet>
      <dgm:spPr/>
    </dgm:pt>
    <dgm:pt modelId="{A8855F25-37FA-412C-8FD6-E7FBD4030B21}" type="pres">
      <dgm:prSet presAssocID="{51DEC750-0E29-4E82-B1AA-BA17F11FC3BF}" presName="sibTrans" presStyleCnt="0"/>
      <dgm:spPr/>
    </dgm:pt>
    <dgm:pt modelId="{6E0E86E7-9950-4088-939B-2E9ED8407C1E}" type="pres">
      <dgm:prSet presAssocID="{0B4C33EE-8BC9-44E1-8B17-2C1D46A70F3D}" presName="node" presStyleLbl="node1" presStyleIdx="6" presStyleCnt="9" custLinFactNeighborX="-7716">
        <dgm:presLayoutVars>
          <dgm:bulletEnabled val="1"/>
        </dgm:presLayoutVars>
      </dgm:prSet>
      <dgm:spPr/>
    </dgm:pt>
    <dgm:pt modelId="{4E1A51AF-1E04-4D63-AA46-7715716EAB0D}" type="pres">
      <dgm:prSet presAssocID="{89C00546-2EFC-4646-B67C-88DEB9ECBC7D}" presName="sibTrans" presStyleCnt="0"/>
      <dgm:spPr/>
    </dgm:pt>
    <dgm:pt modelId="{61A0F54B-8183-470E-99D3-F712E9CB57BD}" type="pres">
      <dgm:prSet presAssocID="{5ECE1E0E-B5A7-4F2F-BF94-B6196D5929B0}" presName="node" presStyleLbl="node1" presStyleIdx="7" presStyleCnt="9" custLinFactNeighborX="13503" custLinFactNeighborY="89375">
        <dgm:presLayoutVars>
          <dgm:bulletEnabled val="1"/>
        </dgm:presLayoutVars>
      </dgm:prSet>
      <dgm:spPr/>
    </dgm:pt>
    <dgm:pt modelId="{08DD72C9-60D4-4076-8BE6-A45F8BB408F6}" type="pres">
      <dgm:prSet presAssocID="{EE275DD0-E44F-42AB-BDC1-2AE8BB389AB5}" presName="sibTrans" presStyleCnt="0"/>
      <dgm:spPr/>
    </dgm:pt>
    <dgm:pt modelId="{1FEF4225-DCD1-47BD-8A6D-5E06EA2FAEC5}" type="pres">
      <dgm:prSet presAssocID="{B0E3A4BC-2DD9-4189-BF8B-38A57E6DCAC5}" presName="node" presStyleLbl="node1" presStyleIdx="8" presStyleCnt="9">
        <dgm:presLayoutVars>
          <dgm:bulletEnabled val="1"/>
        </dgm:presLayoutVars>
      </dgm:prSet>
      <dgm:spPr/>
    </dgm:pt>
  </dgm:ptLst>
  <dgm:cxnLst>
    <dgm:cxn modelId="{6C89BF01-EF07-4D76-93E0-78B2D230B325}" type="presOf" srcId="{CBE18F9B-4532-4C42-9239-DDD27EE4355C}" destId="{924F8E3F-6A3A-4D50-A980-74408C0BB8CD}" srcOrd="0" destOrd="0" presId="urn:microsoft.com/office/officeart/2005/8/layout/default"/>
    <dgm:cxn modelId="{518AEF07-ED9C-44D5-ACA1-009D4520E7A3}" type="presOf" srcId="{5FC08BE3-3984-4406-9A92-0BD3865FFD65}" destId="{0CB7A67B-032F-4248-BCBB-F4D3C2E9E748}" srcOrd="0" destOrd="0" presId="urn:microsoft.com/office/officeart/2005/8/layout/default"/>
    <dgm:cxn modelId="{697CFC08-EA64-431F-8991-EBD0CEBFF758}" type="presOf" srcId="{5ECE1E0E-B5A7-4F2F-BF94-B6196D5929B0}" destId="{61A0F54B-8183-470E-99D3-F712E9CB57BD}" srcOrd="0" destOrd="0" presId="urn:microsoft.com/office/officeart/2005/8/layout/default"/>
    <dgm:cxn modelId="{46593209-B9B7-4489-8723-2DD5FA9B621E}" srcId="{6D7C1CAC-F8D9-490E-98C0-C1A6AE2D3755}" destId="{5FC08BE3-3984-4406-9A92-0BD3865FFD65}" srcOrd="0" destOrd="0" parTransId="{5F503D64-E67A-4445-8A70-63495A026DE9}" sibTransId="{9181BFE3-B328-4E9B-92FE-5A25158D8CF7}"/>
    <dgm:cxn modelId="{FD80E21A-C059-41C7-BE8C-8FAC581AB3A3}" type="presOf" srcId="{EB1E1C28-9967-475E-B1FF-36D084E950B8}" destId="{2BACD02D-6C5D-4DE0-AAEC-A3D28A5CB303}" srcOrd="0" destOrd="0" presId="urn:microsoft.com/office/officeart/2005/8/layout/default"/>
    <dgm:cxn modelId="{6B9A0C2F-1605-4230-8468-ECD8A027A765}" srcId="{6D7C1CAC-F8D9-490E-98C0-C1A6AE2D3755}" destId="{CBE18F9B-4532-4C42-9239-DDD27EE4355C}" srcOrd="4" destOrd="0" parTransId="{D8BCFD13-F8F8-43EF-9F2A-DE27E929FF85}" sibTransId="{19C2D89A-DE28-4A29-99D4-38095ECCDED5}"/>
    <dgm:cxn modelId="{E56C4C2F-9CFB-45F8-8BB8-190A40EB88EC}" type="presOf" srcId="{AA0E3A3F-51FD-499C-8E5D-D98BFF9C738B}" destId="{D33B463B-7D9D-4C6E-8C4F-9125393BF314}" srcOrd="0" destOrd="0" presId="urn:microsoft.com/office/officeart/2005/8/layout/default"/>
    <dgm:cxn modelId="{313E963A-51E0-47BB-AC26-BCE5EA4D78A3}" srcId="{6D7C1CAC-F8D9-490E-98C0-C1A6AE2D3755}" destId="{AA0E3A3F-51FD-499C-8E5D-D98BFF9C738B}" srcOrd="5" destOrd="0" parTransId="{74F15923-3BB0-44BA-8FCA-84EB2A1F5138}" sibTransId="{51DEC750-0E29-4E82-B1AA-BA17F11FC3BF}"/>
    <dgm:cxn modelId="{9FEA3D5F-4E53-4D7C-ABB8-0818A2CCA4E5}" type="presOf" srcId="{5073CB7B-439F-4075-B658-D67041184F1B}" destId="{5CE07258-C952-4B96-A874-4916C7F9730F}" srcOrd="0" destOrd="0" presId="urn:microsoft.com/office/officeart/2005/8/layout/default"/>
    <dgm:cxn modelId="{E55E246D-9357-46FF-AE37-8713F15934BC}" type="presOf" srcId="{6D7C1CAC-F8D9-490E-98C0-C1A6AE2D3755}" destId="{B8B7C2ED-8AF1-4096-8D7C-3DF882B373AA}" srcOrd="0" destOrd="0" presId="urn:microsoft.com/office/officeart/2005/8/layout/default"/>
    <dgm:cxn modelId="{29795C6D-830E-49EB-BCDF-15B754FB55D7}" srcId="{6D7C1CAC-F8D9-490E-98C0-C1A6AE2D3755}" destId="{B0E3A4BC-2DD9-4189-BF8B-38A57E6DCAC5}" srcOrd="8" destOrd="0" parTransId="{79D45839-9363-4B42-901D-2C938C7FE479}" sibTransId="{85D1E5CB-7E87-47A7-B2D6-C48A96D72672}"/>
    <dgm:cxn modelId="{BB1C5650-7DFB-4D35-8EAC-9C2C65CE0ED9}" srcId="{6D7C1CAC-F8D9-490E-98C0-C1A6AE2D3755}" destId="{5ECE1E0E-B5A7-4F2F-BF94-B6196D5929B0}" srcOrd="7" destOrd="0" parTransId="{9CFC03D9-6DAF-469F-AB34-EDEADC08E1D8}" sibTransId="{EE275DD0-E44F-42AB-BDC1-2AE8BB389AB5}"/>
    <dgm:cxn modelId="{98C9FE52-1439-4ABF-B8DD-F01E02C18464}" type="presOf" srcId="{0EDB947C-5624-45A2-BA90-6D672C7738A8}" destId="{08B9C7A7-72DF-4107-9489-017631C379D0}" srcOrd="0" destOrd="0" presId="urn:microsoft.com/office/officeart/2005/8/layout/default"/>
    <dgm:cxn modelId="{C2900655-BAA6-40AB-BD4F-981DB538A3C4}" srcId="{6D7C1CAC-F8D9-490E-98C0-C1A6AE2D3755}" destId="{5073CB7B-439F-4075-B658-D67041184F1B}" srcOrd="2" destOrd="0" parTransId="{98F55B6C-6021-4704-85D5-CD73D689F8EA}" sibTransId="{9F9B9F80-0032-4184-AB76-211EE926D7C5}"/>
    <dgm:cxn modelId="{CF6ED0AE-AF09-4AC9-9BA4-54A17A4CD7F5}" type="presOf" srcId="{B0E3A4BC-2DD9-4189-BF8B-38A57E6DCAC5}" destId="{1FEF4225-DCD1-47BD-8A6D-5E06EA2FAEC5}" srcOrd="0" destOrd="0" presId="urn:microsoft.com/office/officeart/2005/8/layout/default"/>
    <dgm:cxn modelId="{E321CDEC-BB77-4A8E-8203-97B29185DBA1}" srcId="{6D7C1CAC-F8D9-490E-98C0-C1A6AE2D3755}" destId="{0B4C33EE-8BC9-44E1-8B17-2C1D46A70F3D}" srcOrd="6" destOrd="0" parTransId="{1F6A841F-8BD5-47AA-BF2E-ED10146AFBEC}" sibTransId="{89C00546-2EFC-4646-B67C-88DEB9ECBC7D}"/>
    <dgm:cxn modelId="{599634ED-58C1-402C-B1CE-322B0174DA37}" srcId="{6D7C1CAC-F8D9-490E-98C0-C1A6AE2D3755}" destId="{0EDB947C-5624-45A2-BA90-6D672C7738A8}" srcOrd="1" destOrd="0" parTransId="{77C9EF03-9E71-4AA2-A881-8C79467CD8BE}" sibTransId="{B1207C7A-B47E-4B2C-BBCA-44EB6C073263}"/>
    <dgm:cxn modelId="{047AC7F8-C475-4051-A8AD-3DA9AC809EEE}" srcId="{6D7C1CAC-F8D9-490E-98C0-C1A6AE2D3755}" destId="{EB1E1C28-9967-475E-B1FF-36D084E950B8}" srcOrd="3" destOrd="0" parTransId="{73F98C78-5279-49CF-8547-D8C04017EC3D}" sibTransId="{A68FE320-758F-40E6-98EC-FE099B1E4778}"/>
    <dgm:cxn modelId="{FAEBBDFE-8748-40EC-B060-C55E86A9406C}" type="presOf" srcId="{0B4C33EE-8BC9-44E1-8B17-2C1D46A70F3D}" destId="{6E0E86E7-9950-4088-939B-2E9ED8407C1E}" srcOrd="0" destOrd="0" presId="urn:microsoft.com/office/officeart/2005/8/layout/default"/>
    <dgm:cxn modelId="{35D9E806-8245-4CA0-91DF-1A8BAA0DE28E}" type="presParOf" srcId="{B8B7C2ED-8AF1-4096-8D7C-3DF882B373AA}" destId="{0CB7A67B-032F-4248-BCBB-F4D3C2E9E748}" srcOrd="0" destOrd="0" presId="urn:microsoft.com/office/officeart/2005/8/layout/default"/>
    <dgm:cxn modelId="{3C111DBF-6B3D-4ACC-A418-FC3D50115899}" type="presParOf" srcId="{B8B7C2ED-8AF1-4096-8D7C-3DF882B373AA}" destId="{1413DD17-4E9E-4B41-A1CC-38D75FAEB7FE}" srcOrd="1" destOrd="0" presId="urn:microsoft.com/office/officeart/2005/8/layout/default"/>
    <dgm:cxn modelId="{29586802-46A0-4C1B-B5F9-423F658DBDB8}" type="presParOf" srcId="{B8B7C2ED-8AF1-4096-8D7C-3DF882B373AA}" destId="{08B9C7A7-72DF-4107-9489-017631C379D0}" srcOrd="2" destOrd="0" presId="urn:microsoft.com/office/officeart/2005/8/layout/default"/>
    <dgm:cxn modelId="{4E7BC2EF-FCD0-460D-836F-4455F4F9A587}" type="presParOf" srcId="{B8B7C2ED-8AF1-4096-8D7C-3DF882B373AA}" destId="{BD7D2D23-2383-4739-B04A-0225DE3A21AD}" srcOrd="3" destOrd="0" presId="urn:microsoft.com/office/officeart/2005/8/layout/default"/>
    <dgm:cxn modelId="{61056A26-A735-4711-BD19-6E23AA84A956}" type="presParOf" srcId="{B8B7C2ED-8AF1-4096-8D7C-3DF882B373AA}" destId="{5CE07258-C952-4B96-A874-4916C7F9730F}" srcOrd="4" destOrd="0" presId="urn:microsoft.com/office/officeart/2005/8/layout/default"/>
    <dgm:cxn modelId="{D45144A7-02F2-4BAB-970C-0B0F3A68E8C4}" type="presParOf" srcId="{B8B7C2ED-8AF1-4096-8D7C-3DF882B373AA}" destId="{F595DED2-555A-40D7-8CF6-61078C3EF8A2}" srcOrd="5" destOrd="0" presId="urn:microsoft.com/office/officeart/2005/8/layout/default"/>
    <dgm:cxn modelId="{A8E0BC95-4B91-4B13-A391-AA7D793336F1}" type="presParOf" srcId="{B8B7C2ED-8AF1-4096-8D7C-3DF882B373AA}" destId="{2BACD02D-6C5D-4DE0-AAEC-A3D28A5CB303}" srcOrd="6" destOrd="0" presId="urn:microsoft.com/office/officeart/2005/8/layout/default"/>
    <dgm:cxn modelId="{38B57179-DA79-4C5B-92A2-EAD3073E1E4E}" type="presParOf" srcId="{B8B7C2ED-8AF1-4096-8D7C-3DF882B373AA}" destId="{CB26E66E-D036-45F7-891B-B765F495414D}" srcOrd="7" destOrd="0" presId="urn:microsoft.com/office/officeart/2005/8/layout/default"/>
    <dgm:cxn modelId="{56786CF4-C04F-4329-8E2C-BBCF7EC5E292}" type="presParOf" srcId="{B8B7C2ED-8AF1-4096-8D7C-3DF882B373AA}" destId="{924F8E3F-6A3A-4D50-A980-74408C0BB8CD}" srcOrd="8" destOrd="0" presId="urn:microsoft.com/office/officeart/2005/8/layout/default"/>
    <dgm:cxn modelId="{4F457BE1-4417-4196-8BE3-8D435085071E}" type="presParOf" srcId="{B8B7C2ED-8AF1-4096-8D7C-3DF882B373AA}" destId="{80F99239-59C3-40E0-8656-94A7276576B1}" srcOrd="9" destOrd="0" presId="urn:microsoft.com/office/officeart/2005/8/layout/default"/>
    <dgm:cxn modelId="{26130438-EF4D-4872-9305-95931A165EE1}" type="presParOf" srcId="{B8B7C2ED-8AF1-4096-8D7C-3DF882B373AA}" destId="{D33B463B-7D9D-4C6E-8C4F-9125393BF314}" srcOrd="10" destOrd="0" presId="urn:microsoft.com/office/officeart/2005/8/layout/default"/>
    <dgm:cxn modelId="{99F7B60E-ECF8-4ACE-AEBE-24C9FD731E82}" type="presParOf" srcId="{B8B7C2ED-8AF1-4096-8D7C-3DF882B373AA}" destId="{A8855F25-37FA-412C-8FD6-E7FBD4030B21}" srcOrd="11" destOrd="0" presId="urn:microsoft.com/office/officeart/2005/8/layout/default"/>
    <dgm:cxn modelId="{91B8A74C-0E18-46B1-ACB7-7DB02D10FBE7}" type="presParOf" srcId="{B8B7C2ED-8AF1-4096-8D7C-3DF882B373AA}" destId="{6E0E86E7-9950-4088-939B-2E9ED8407C1E}" srcOrd="12" destOrd="0" presId="urn:microsoft.com/office/officeart/2005/8/layout/default"/>
    <dgm:cxn modelId="{A00BF398-EF90-4904-9155-843081C23648}" type="presParOf" srcId="{B8B7C2ED-8AF1-4096-8D7C-3DF882B373AA}" destId="{4E1A51AF-1E04-4D63-AA46-7715716EAB0D}" srcOrd="13" destOrd="0" presId="urn:microsoft.com/office/officeart/2005/8/layout/default"/>
    <dgm:cxn modelId="{5BD7B084-EFE1-4A93-9288-6DE2B2E7F479}" type="presParOf" srcId="{B8B7C2ED-8AF1-4096-8D7C-3DF882B373AA}" destId="{61A0F54B-8183-470E-99D3-F712E9CB57BD}" srcOrd="14" destOrd="0" presId="urn:microsoft.com/office/officeart/2005/8/layout/default"/>
    <dgm:cxn modelId="{308368FA-3507-4638-BFD0-8F25AAB7FA90}" type="presParOf" srcId="{B8B7C2ED-8AF1-4096-8D7C-3DF882B373AA}" destId="{08DD72C9-60D4-4076-8BE6-A45F8BB408F6}" srcOrd="15" destOrd="0" presId="urn:microsoft.com/office/officeart/2005/8/layout/default"/>
    <dgm:cxn modelId="{0105D496-DF02-4606-B0DC-EA1FD3989BEE}" type="presParOf" srcId="{B8B7C2ED-8AF1-4096-8D7C-3DF882B373AA}" destId="{1FEF4225-DCD1-47BD-8A6D-5E06EA2FAEC5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24A6C1-3579-48FF-89C8-7734C422AE1E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5A9CFE3-95F8-4FF7-BF5E-52F68D66A3A2}">
      <dgm:prSet custT="1"/>
      <dgm:spPr/>
      <dgm:t>
        <a:bodyPr/>
        <a:lstStyle/>
        <a:p>
          <a:pPr>
            <a:defRPr cap="all"/>
          </a:pPr>
          <a:r>
            <a:rPr lang="en-US" sz="1600" dirty="0"/>
            <a:t>Helps build rapport and trust</a:t>
          </a:r>
        </a:p>
      </dgm:t>
    </dgm:pt>
    <dgm:pt modelId="{07D25C65-0CD4-45C4-A36A-4F1075649AEF}" type="parTrans" cxnId="{D32C2EC3-4227-4207-A3F4-E555C2431E36}">
      <dgm:prSet/>
      <dgm:spPr/>
      <dgm:t>
        <a:bodyPr/>
        <a:lstStyle/>
        <a:p>
          <a:endParaRPr lang="en-US"/>
        </a:p>
      </dgm:t>
    </dgm:pt>
    <dgm:pt modelId="{148787B7-7205-4DEF-B327-EF4828FE06D9}" type="sibTrans" cxnId="{D32C2EC3-4227-4207-A3F4-E555C2431E36}">
      <dgm:prSet/>
      <dgm:spPr/>
      <dgm:t>
        <a:bodyPr/>
        <a:lstStyle/>
        <a:p>
          <a:endParaRPr lang="en-US"/>
        </a:p>
      </dgm:t>
    </dgm:pt>
    <dgm:pt modelId="{87C3952C-6B83-43C3-A420-BC9B1CBDB248}">
      <dgm:prSet custT="1"/>
      <dgm:spPr/>
      <dgm:t>
        <a:bodyPr/>
        <a:lstStyle/>
        <a:p>
          <a:pPr>
            <a:defRPr cap="all"/>
          </a:pPr>
          <a:r>
            <a:rPr lang="en-US" sz="1600" dirty="0"/>
            <a:t>Normalizes conversation with regular use</a:t>
          </a:r>
          <a:endParaRPr lang="en-US" sz="1200" dirty="0"/>
        </a:p>
      </dgm:t>
    </dgm:pt>
    <dgm:pt modelId="{F466B260-8E3F-416C-8EE0-2E55EDF49A72}" type="parTrans" cxnId="{CB788021-9D5F-467A-BF5F-D914FC629D6F}">
      <dgm:prSet/>
      <dgm:spPr/>
      <dgm:t>
        <a:bodyPr/>
        <a:lstStyle/>
        <a:p>
          <a:endParaRPr lang="en-US"/>
        </a:p>
      </dgm:t>
    </dgm:pt>
    <dgm:pt modelId="{B837BED9-F4C7-4A59-B975-E3EBFB98DC7A}" type="sibTrans" cxnId="{CB788021-9D5F-467A-BF5F-D914FC629D6F}">
      <dgm:prSet/>
      <dgm:spPr/>
      <dgm:t>
        <a:bodyPr/>
        <a:lstStyle/>
        <a:p>
          <a:endParaRPr lang="en-US"/>
        </a:p>
      </dgm:t>
    </dgm:pt>
    <dgm:pt modelId="{61625E64-F25D-4BED-A6C8-A49503E7B215}">
      <dgm:prSet custT="1"/>
      <dgm:spPr/>
      <dgm:t>
        <a:bodyPr/>
        <a:lstStyle/>
        <a:p>
          <a:pPr>
            <a:defRPr cap="all"/>
          </a:pPr>
          <a:r>
            <a:rPr lang="en-US" sz="1600" dirty="0"/>
            <a:t>Helps client and staff member track concerns</a:t>
          </a:r>
        </a:p>
      </dgm:t>
    </dgm:pt>
    <dgm:pt modelId="{F56C5DC5-63E3-4F75-8EA4-017B14CAA3FC}" type="parTrans" cxnId="{8F211CA3-414C-4134-A98E-8A085B4EA756}">
      <dgm:prSet/>
      <dgm:spPr/>
      <dgm:t>
        <a:bodyPr/>
        <a:lstStyle/>
        <a:p>
          <a:endParaRPr lang="en-US"/>
        </a:p>
      </dgm:t>
    </dgm:pt>
    <dgm:pt modelId="{1A975D16-F89C-4EDE-B605-5476AD91FA09}" type="sibTrans" cxnId="{8F211CA3-414C-4134-A98E-8A085B4EA756}">
      <dgm:prSet/>
      <dgm:spPr/>
      <dgm:t>
        <a:bodyPr/>
        <a:lstStyle/>
        <a:p>
          <a:endParaRPr lang="en-US"/>
        </a:p>
      </dgm:t>
    </dgm:pt>
    <dgm:pt modelId="{C303703C-5D0C-4AEA-B76F-3ED3E38786CD}">
      <dgm:prSet custT="1"/>
      <dgm:spPr/>
      <dgm:t>
        <a:bodyPr/>
        <a:lstStyle/>
        <a:p>
          <a:pPr>
            <a:defRPr cap="all"/>
          </a:pPr>
          <a:r>
            <a:rPr lang="en-US" sz="1600" dirty="0"/>
            <a:t>Useful tool when client receives an appointment with any medical provider</a:t>
          </a:r>
        </a:p>
      </dgm:t>
    </dgm:pt>
    <dgm:pt modelId="{B25BA27B-5B38-4C32-BD10-9E6B2A166398}" type="parTrans" cxnId="{E9E0A0B7-2B5C-4175-B651-19FE5081248C}">
      <dgm:prSet/>
      <dgm:spPr/>
      <dgm:t>
        <a:bodyPr/>
        <a:lstStyle/>
        <a:p>
          <a:endParaRPr lang="en-US"/>
        </a:p>
      </dgm:t>
    </dgm:pt>
    <dgm:pt modelId="{8DB8E25B-60AB-40BF-BF38-497BAC1BB98B}" type="sibTrans" cxnId="{E9E0A0B7-2B5C-4175-B651-19FE5081248C}">
      <dgm:prSet/>
      <dgm:spPr/>
      <dgm:t>
        <a:bodyPr/>
        <a:lstStyle/>
        <a:p>
          <a:endParaRPr lang="en-US"/>
        </a:p>
      </dgm:t>
    </dgm:pt>
    <dgm:pt modelId="{F1A6EF7B-3A0F-4C5F-94A2-E7377D04B5B9}">
      <dgm:prSet custT="1"/>
      <dgm:spPr/>
      <dgm:t>
        <a:bodyPr/>
        <a:lstStyle/>
        <a:p>
          <a:pPr>
            <a:defRPr cap="all"/>
          </a:pPr>
          <a:r>
            <a:rPr lang="en-US" sz="1600" dirty="0"/>
            <a:t>Helps to gauge use of medications</a:t>
          </a:r>
        </a:p>
      </dgm:t>
    </dgm:pt>
    <dgm:pt modelId="{AAAE0CB0-F6ED-4960-9980-76D92FD5D3DC}" type="parTrans" cxnId="{58D62E69-55C8-448C-9058-51CFC3F8797F}">
      <dgm:prSet/>
      <dgm:spPr/>
      <dgm:t>
        <a:bodyPr/>
        <a:lstStyle/>
        <a:p>
          <a:endParaRPr lang="en-US"/>
        </a:p>
      </dgm:t>
    </dgm:pt>
    <dgm:pt modelId="{DFF36B2B-990F-444E-93A5-5B84F4C0BB17}" type="sibTrans" cxnId="{58D62E69-55C8-448C-9058-51CFC3F8797F}">
      <dgm:prSet/>
      <dgm:spPr/>
      <dgm:t>
        <a:bodyPr/>
        <a:lstStyle/>
        <a:p>
          <a:endParaRPr lang="en-US"/>
        </a:p>
      </dgm:t>
    </dgm:pt>
    <dgm:pt modelId="{A8CAE74E-AACB-4DEE-B493-C9992F640550}" type="pres">
      <dgm:prSet presAssocID="{3F24A6C1-3579-48FF-89C8-7734C422AE1E}" presName="root" presStyleCnt="0">
        <dgm:presLayoutVars>
          <dgm:dir/>
          <dgm:resizeHandles val="exact"/>
        </dgm:presLayoutVars>
      </dgm:prSet>
      <dgm:spPr/>
    </dgm:pt>
    <dgm:pt modelId="{DC9BBD0A-A162-440E-B637-E5F2AC5DDAD9}" type="pres">
      <dgm:prSet presAssocID="{95A9CFE3-95F8-4FF7-BF5E-52F68D66A3A2}" presName="compNode" presStyleCnt="0"/>
      <dgm:spPr/>
    </dgm:pt>
    <dgm:pt modelId="{86D86D09-7D49-48AC-8B4C-02FF2BC635A9}" type="pres">
      <dgm:prSet presAssocID="{95A9CFE3-95F8-4FF7-BF5E-52F68D66A3A2}" presName="iconBgRect" presStyleLbl="bgShp" presStyleIdx="0" presStyleCnt="5"/>
      <dgm:spPr/>
    </dgm:pt>
    <dgm:pt modelId="{9F582965-DB2F-4096-AD14-BF715A524E13}" type="pres">
      <dgm:prSet presAssocID="{95A9CFE3-95F8-4FF7-BF5E-52F68D66A3A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50B05865-D74A-4D0E-AC8E-9743C253DD28}" type="pres">
      <dgm:prSet presAssocID="{95A9CFE3-95F8-4FF7-BF5E-52F68D66A3A2}" presName="spaceRect" presStyleCnt="0"/>
      <dgm:spPr/>
    </dgm:pt>
    <dgm:pt modelId="{FC527657-B44B-4DA4-A843-A19E3BAAE6FC}" type="pres">
      <dgm:prSet presAssocID="{95A9CFE3-95F8-4FF7-BF5E-52F68D66A3A2}" presName="textRect" presStyleLbl="revTx" presStyleIdx="0" presStyleCnt="5">
        <dgm:presLayoutVars>
          <dgm:chMax val="1"/>
          <dgm:chPref val="1"/>
        </dgm:presLayoutVars>
      </dgm:prSet>
      <dgm:spPr/>
    </dgm:pt>
    <dgm:pt modelId="{E2DCAB25-BDA4-4AA5-B57B-DA138C0C7587}" type="pres">
      <dgm:prSet presAssocID="{148787B7-7205-4DEF-B327-EF4828FE06D9}" presName="sibTrans" presStyleCnt="0"/>
      <dgm:spPr/>
    </dgm:pt>
    <dgm:pt modelId="{0E172CC4-D613-4F9B-ADC4-81B6E38E2B4A}" type="pres">
      <dgm:prSet presAssocID="{87C3952C-6B83-43C3-A420-BC9B1CBDB248}" presName="compNode" presStyleCnt="0"/>
      <dgm:spPr/>
    </dgm:pt>
    <dgm:pt modelId="{2ED07755-3B26-48CC-BA42-7E6F1E3F6EE2}" type="pres">
      <dgm:prSet presAssocID="{87C3952C-6B83-43C3-A420-BC9B1CBDB248}" presName="iconBgRect" presStyleLbl="bgShp" presStyleIdx="1" presStyleCnt="5"/>
      <dgm:spPr/>
    </dgm:pt>
    <dgm:pt modelId="{61CB5909-CE23-4F75-BB2B-8E5E92EED6F8}" type="pres">
      <dgm:prSet presAssocID="{87C3952C-6B83-43C3-A420-BC9B1CBDB24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F2DE7B63-F846-4DC6-878A-B000F5C44E69}" type="pres">
      <dgm:prSet presAssocID="{87C3952C-6B83-43C3-A420-BC9B1CBDB248}" presName="spaceRect" presStyleCnt="0"/>
      <dgm:spPr/>
    </dgm:pt>
    <dgm:pt modelId="{63FD61CA-63BA-46E3-B2EC-01DB8DCC8ED5}" type="pres">
      <dgm:prSet presAssocID="{87C3952C-6B83-43C3-A420-BC9B1CBDB248}" presName="textRect" presStyleLbl="revTx" presStyleIdx="1" presStyleCnt="5">
        <dgm:presLayoutVars>
          <dgm:chMax val="1"/>
          <dgm:chPref val="1"/>
        </dgm:presLayoutVars>
      </dgm:prSet>
      <dgm:spPr/>
    </dgm:pt>
    <dgm:pt modelId="{2564DE2E-F7EA-4923-B0A6-727CCB341084}" type="pres">
      <dgm:prSet presAssocID="{B837BED9-F4C7-4A59-B975-E3EBFB98DC7A}" presName="sibTrans" presStyleCnt="0"/>
      <dgm:spPr/>
    </dgm:pt>
    <dgm:pt modelId="{C7DA4719-BC3E-459C-B50A-6A8553E3AD2D}" type="pres">
      <dgm:prSet presAssocID="{61625E64-F25D-4BED-A6C8-A49503E7B215}" presName="compNode" presStyleCnt="0"/>
      <dgm:spPr/>
    </dgm:pt>
    <dgm:pt modelId="{4D039182-4E52-4A48-8AD8-6A6D6D463AE9}" type="pres">
      <dgm:prSet presAssocID="{61625E64-F25D-4BED-A6C8-A49503E7B215}" presName="iconBgRect" presStyleLbl="bgShp" presStyleIdx="2" presStyleCnt="5"/>
      <dgm:spPr/>
    </dgm:pt>
    <dgm:pt modelId="{6F3222B4-B16D-41BB-B654-B57D8DE656BB}" type="pres">
      <dgm:prSet presAssocID="{61625E64-F25D-4BED-A6C8-A49503E7B215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27C5F2E2-AD2E-43B0-BC99-AF39B1576395}" type="pres">
      <dgm:prSet presAssocID="{61625E64-F25D-4BED-A6C8-A49503E7B215}" presName="spaceRect" presStyleCnt="0"/>
      <dgm:spPr/>
    </dgm:pt>
    <dgm:pt modelId="{751C13EF-E984-495B-9512-76807926B727}" type="pres">
      <dgm:prSet presAssocID="{61625E64-F25D-4BED-A6C8-A49503E7B215}" presName="textRect" presStyleLbl="revTx" presStyleIdx="2" presStyleCnt="5">
        <dgm:presLayoutVars>
          <dgm:chMax val="1"/>
          <dgm:chPref val="1"/>
        </dgm:presLayoutVars>
      </dgm:prSet>
      <dgm:spPr/>
    </dgm:pt>
    <dgm:pt modelId="{4E11BB18-D51A-4D1F-8B84-A098A3AD5EF8}" type="pres">
      <dgm:prSet presAssocID="{1A975D16-F89C-4EDE-B605-5476AD91FA09}" presName="sibTrans" presStyleCnt="0"/>
      <dgm:spPr/>
    </dgm:pt>
    <dgm:pt modelId="{60859630-4BCC-4CFB-AE15-F96C601A8426}" type="pres">
      <dgm:prSet presAssocID="{C303703C-5D0C-4AEA-B76F-3ED3E38786CD}" presName="compNode" presStyleCnt="0"/>
      <dgm:spPr/>
    </dgm:pt>
    <dgm:pt modelId="{A4FD71CA-8C80-4514-BB0C-600493274BE3}" type="pres">
      <dgm:prSet presAssocID="{C303703C-5D0C-4AEA-B76F-3ED3E38786CD}" presName="iconBgRect" presStyleLbl="bgShp" presStyleIdx="3" presStyleCnt="5"/>
      <dgm:spPr/>
    </dgm:pt>
    <dgm:pt modelId="{D8FA643F-68C8-4781-88EB-6E8525008A66}" type="pres">
      <dgm:prSet presAssocID="{C303703C-5D0C-4AEA-B76F-3ED3E38786C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1BB99639-2E55-447A-B486-15446D89965B}" type="pres">
      <dgm:prSet presAssocID="{C303703C-5D0C-4AEA-B76F-3ED3E38786CD}" presName="spaceRect" presStyleCnt="0"/>
      <dgm:spPr/>
    </dgm:pt>
    <dgm:pt modelId="{F64618E2-25AA-445A-B46F-4E45AE4E734D}" type="pres">
      <dgm:prSet presAssocID="{C303703C-5D0C-4AEA-B76F-3ED3E38786CD}" presName="textRect" presStyleLbl="revTx" presStyleIdx="3" presStyleCnt="5">
        <dgm:presLayoutVars>
          <dgm:chMax val="1"/>
          <dgm:chPref val="1"/>
        </dgm:presLayoutVars>
      </dgm:prSet>
      <dgm:spPr/>
    </dgm:pt>
    <dgm:pt modelId="{1381A36C-5C63-47EB-9D84-FEB711D6F0A9}" type="pres">
      <dgm:prSet presAssocID="{8DB8E25B-60AB-40BF-BF38-497BAC1BB98B}" presName="sibTrans" presStyleCnt="0"/>
      <dgm:spPr/>
    </dgm:pt>
    <dgm:pt modelId="{048BE0EC-8D74-41D7-821F-89230C7885E4}" type="pres">
      <dgm:prSet presAssocID="{F1A6EF7B-3A0F-4C5F-94A2-E7377D04B5B9}" presName="compNode" presStyleCnt="0"/>
      <dgm:spPr/>
    </dgm:pt>
    <dgm:pt modelId="{780ECCC8-47AA-4671-BDD9-A4FEB3A1D7A2}" type="pres">
      <dgm:prSet presAssocID="{F1A6EF7B-3A0F-4C5F-94A2-E7377D04B5B9}" presName="iconBgRect" presStyleLbl="bgShp" presStyleIdx="4" presStyleCnt="5"/>
      <dgm:spPr/>
    </dgm:pt>
    <dgm:pt modelId="{C0FF7F72-A0CB-415B-BC44-35A210733C5D}" type="pres">
      <dgm:prSet presAssocID="{F1A6EF7B-3A0F-4C5F-94A2-E7377D04B5B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76F7CF01-3E00-4BBB-854B-2E3620FD6E50}" type="pres">
      <dgm:prSet presAssocID="{F1A6EF7B-3A0F-4C5F-94A2-E7377D04B5B9}" presName="spaceRect" presStyleCnt="0"/>
      <dgm:spPr/>
    </dgm:pt>
    <dgm:pt modelId="{1ED53EA1-2A10-452F-8288-7114F055C4DE}" type="pres">
      <dgm:prSet presAssocID="{F1A6EF7B-3A0F-4C5F-94A2-E7377D04B5B9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CB788021-9D5F-467A-BF5F-D914FC629D6F}" srcId="{3F24A6C1-3579-48FF-89C8-7734C422AE1E}" destId="{87C3952C-6B83-43C3-A420-BC9B1CBDB248}" srcOrd="1" destOrd="0" parTransId="{F466B260-8E3F-416C-8EE0-2E55EDF49A72}" sibTransId="{B837BED9-F4C7-4A59-B975-E3EBFB98DC7A}"/>
    <dgm:cxn modelId="{0C58A03B-590F-4DE0-BFCB-7EDCF03C9EEB}" type="presOf" srcId="{F1A6EF7B-3A0F-4C5F-94A2-E7377D04B5B9}" destId="{1ED53EA1-2A10-452F-8288-7114F055C4DE}" srcOrd="0" destOrd="0" presId="urn:microsoft.com/office/officeart/2018/5/layout/IconCircleLabelList"/>
    <dgm:cxn modelId="{58D62E69-55C8-448C-9058-51CFC3F8797F}" srcId="{3F24A6C1-3579-48FF-89C8-7734C422AE1E}" destId="{F1A6EF7B-3A0F-4C5F-94A2-E7377D04B5B9}" srcOrd="4" destOrd="0" parTransId="{AAAE0CB0-F6ED-4960-9980-76D92FD5D3DC}" sibTransId="{DFF36B2B-990F-444E-93A5-5B84F4C0BB17}"/>
    <dgm:cxn modelId="{861B8E4F-666E-4606-B281-AA7E9FB0D5A8}" type="presOf" srcId="{87C3952C-6B83-43C3-A420-BC9B1CBDB248}" destId="{63FD61CA-63BA-46E3-B2EC-01DB8DCC8ED5}" srcOrd="0" destOrd="0" presId="urn:microsoft.com/office/officeart/2018/5/layout/IconCircleLabelList"/>
    <dgm:cxn modelId="{E0493F54-C59D-41FA-9367-6358E97C2920}" type="presOf" srcId="{61625E64-F25D-4BED-A6C8-A49503E7B215}" destId="{751C13EF-E984-495B-9512-76807926B727}" srcOrd="0" destOrd="0" presId="urn:microsoft.com/office/officeart/2018/5/layout/IconCircleLabelList"/>
    <dgm:cxn modelId="{8F211CA3-414C-4134-A98E-8A085B4EA756}" srcId="{3F24A6C1-3579-48FF-89C8-7734C422AE1E}" destId="{61625E64-F25D-4BED-A6C8-A49503E7B215}" srcOrd="2" destOrd="0" parTransId="{F56C5DC5-63E3-4F75-8EA4-017B14CAA3FC}" sibTransId="{1A975D16-F89C-4EDE-B605-5476AD91FA09}"/>
    <dgm:cxn modelId="{E9E0A0B7-2B5C-4175-B651-19FE5081248C}" srcId="{3F24A6C1-3579-48FF-89C8-7734C422AE1E}" destId="{C303703C-5D0C-4AEA-B76F-3ED3E38786CD}" srcOrd="3" destOrd="0" parTransId="{B25BA27B-5B38-4C32-BD10-9E6B2A166398}" sibTransId="{8DB8E25B-60AB-40BF-BF38-497BAC1BB98B}"/>
    <dgm:cxn modelId="{D32C2EC3-4227-4207-A3F4-E555C2431E36}" srcId="{3F24A6C1-3579-48FF-89C8-7734C422AE1E}" destId="{95A9CFE3-95F8-4FF7-BF5E-52F68D66A3A2}" srcOrd="0" destOrd="0" parTransId="{07D25C65-0CD4-45C4-A36A-4F1075649AEF}" sibTransId="{148787B7-7205-4DEF-B327-EF4828FE06D9}"/>
    <dgm:cxn modelId="{F6F9E5CA-4F3E-48E4-B411-6099CC3B2272}" type="presOf" srcId="{3F24A6C1-3579-48FF-89C8-7734C422AE1E}" destId="{A8CAE74E-AACB-4DEE-B493-C9992F640550}" srcOrd="0" destOrd="0" presId="urn:microsoft.com/office/officeart/2018/5/layout/IconCircleLabelList"/>
    <dgm:cxn modelId="{E3DFDCD3-E5E0-4DAF-B58E-AE4F8515D0CF}" type="presOf" srcId="{95A9CFE3-95F8-4FF7-BF5E-52F68D66A3A2}" destId="{FC527657-B44B-4DA4-A843-A19E3BAAE6FC}" srcOrd="0" destOrd="0" presId="urn:microsoft.com/office/officeart/2018/5/layout/IconCircleLabelList"/>
    <dgm:cxn modelId="{CF5F52F6-FD23-49DD-9A4A-BF2233C3A6BB}" type="presOf" srcId="{C303703C-5D0C-4AEA-B76F-3ED3E38786CD}" destId="{F64618E2-25AA-445A-B46F-4E45AE4E734D}" srcOrd="0" destOrd="0" presId="urn:microsoft.com/office/officeart/2018/5/layout/IconCircleLabelList"/>
    <dgm:cxn modelId="{88415A60-A7BF-4EF5-9E18-F08429075188}" type="presParOf" srcId="{A8CAE74E-AACB-4DEE-B493-C9992F640550}" destId="{DC9BBD0A-A162-440E-B637-E5F2AC5DDAD9}" srcOrd="0" destOrd="0" presId="urn:microsoft.com/office/officeart/2018/5/layout/IconCircleLabelList"/>
    <dgm:cxn modelId="{7CDDDE21-01B8-4188-AAEA-5313B297C19C}" type="presParOf" srcId="{DC9BBD0A-A162-440E-B637-E5F2AC5DDAD9}" destId="{86D86D09-7D49-48AC-8B4C-02FF2BC635A9}" srcOrd="0" destOrd="0" presId="urn:microsoft.com/office/officeart/2018/5/layout/IconCircleLabelList"/>
    <dgm:cxn modelId="{7414F923-3910-4052-8E79-0FF6E741B2BA}" type="presParOf" srcId="{DC9BBD0A-A162-440E-B637-E5F2AC5DDAD9}" destId="{9F582965-DB2F-4096-AD14-BF715A524E13}" srcOrd="1" destOrd="0" presId="urn:microsoft.com/office/officeart/2018/5/layout/IconCircleLabelList"/>
    <dgm:cxn modelId="{E0FE6C5B-DA18-4753-BD26-A7ADE499766B}" type="presParOf" srcId="{DC9BBD0A-A162-440E-B637-E5F2AC5DDAD9}" destId="{50B05865-D74A-4D0E-AC8E-9743C253DD28}" srcOrd="2" destOrd="0" presId="urn:microsoft.com/office/officeart/2018/5/layout/IconCircleLabelList"/>
    <dgm:cxn modelId="{D23B7E30-818D-4D2B-ADF8-9AF8E888E4B2}" type="presParOf" srcId="{DC9BBD0A-A162-440E-B637-E5F2AC5DDAD9}" destId="{FC527657-B44B-4DA4-A843-A19E3BAAE6FC}" srcOrd="3" destOrd="0" presId="urn:microsoft.com/office/officeart/2018/5/layout/IconCircleLabelList"/>
    <dgm:cxn modelId="{C73F20E4-6913-450F-B545-963F35602C4F}" type="presParOf" srcId="{A8CAE74E-AACB-4DEE-B493-C9992F640550}" destId="{E2DCAB25-BDA4-4AA5-B57B-DA138C0C7587}" srcOrd="1" destOrd="0" presId="urn:microsoft.com/office/officeart/2018/5/layout/IconCircleLabelList"/>
    <dgm:cxn modelId="{484177B7-F84B-44BE-9D11-864265232383}" type="presParOf" srcId="{A8CAE74E-AACB-4DEE-B493-C9992F640550}" destId="{0E172CC4-D613-4F9B-ADC4-81B6E38E2B4A}" srcOrd="2" destOrd="0" presId="urn:microsoft.com/office/officeart/2018/5/layout/IconCircleLabelList"/>
    <dgm:cxn modelId="{846484C7-64F0-420A-B2EB-64DF6947CB6F}" type="presParOf" srcId="{0E172CC4-D613-4F9B-ADC4-81B6E38E2B4A}" destId="{2ED07755-3B26-48CC-BA42-7E6F1E3F6EE2}" srcOrd="0" destOrd="0" presId="urn:microsoft.com/office/officeart/2018/5/layout/IconCircleLabelList"/>
    <dgm:cxn modelId="{4B2541E4-EAB3-4842-8FFF-5EF61C03D570}" type="presParOf" srcId="{0E172CC4-D613-4F9B-ADC4-81B6E38E2B4A}" destId="{61CB5909-CE23-4F75-BB2B-8E5E92EED6F8}" srcOrd="1" destOrd="0" presId="urn:microsoft.com/office/officeart/2018/5/layout/IconCircleLabelList"/>
    <dgm:cxn modelId="{B2609179-205F-4209-A1C0-453FE1B9D8C8}" type="presParOf" srcId="{0E172CC4-D613-4F9B-ADC4-81B6E38E2B4A}" destId="{F2DE7B63-F846-4DC6-878A-B000F5C44E69}" srcOrd="2" destOrd="0" presId="urn:microsoft.com/office/officeart/2018/5/layout/IconCircleLabelList"/>
    <dgm:cxn modelId="{188E9DE9-76B4-4CD2-8E4B-FFB88934202D}" type="presParOf" srcId="{0E172CC4-D613-4F9B-ADC4-81B6E38E2B4A}" destId="{63FD61CA-63BA-46E3-B2EC-01DB8DCC8ED5}" srcOrd="3" destOrd="0" presId="urn:microsoft.com/office/officeart/2018/5/layout/IconCircleLabelList"/>
    <dgm:cxn modelId="{DD8D39C2-5663-4961-99B4-72E6F313BEBE}" type="presParOf" srcId="{A8CAE74E-AACB-4DEE-B493-C9992F640550}" destId="{2564DE2E-F7EA-4923-B0A6-727CCB341084}" srcOrd="3" destOrd="0" presId="urn:microsoft.com/office/officeart/2018/5/layout/IconCircleLabelList"/>
    <dgm:cxn modelId="{33BAD20A-EBBA-4C3B-8797-32118BD6743D}" type="presParOf" srcId="{A8CAE74E-AACB-4DEE-B493-C9992F640550}" destId="{C7DA4719-BC3E-459C-B50A-6A8553E3AD2D}" srcOrd="4" destOrd="0" presId="urn:microsoft.com/office/officeart/2018/5/layout/IconCircleLabelList"/>
    <dgm:cxn modelId="{8B7570DE-E7CF-42ED-9467-2DC1CA59529B}" type="presParOf" srcId="{C7DA4719-BC3E-459C-B50A-6A8553E3AD2D}" destId="{4D039182-4E52-4A48-8AD8-6A6D6D463AE9}" srcOrd="0" destOrd="0" presId="urn:microsoft.com/office/officeart/2018/5/layout/IconCircleLabelList"/>
    <dgm:cxn modelId="{327EB7EB-B30E-4604-99D4-EE71DD8FFDD2}" type="presParOf" srcId="{C7DA4719-BC3E-459C-B50A-6A8553E3AD2D}" destId="{6F3222B4-B16D-41BB-B654-B57D8DE656BB}" srcOrd="1" destOrd="0" presId="urn:microsoft.com/office/officeart/2018/5/layout/IconCircleLabelList"/>
    <dgm:cxn modelId="{4D00F499-0543-4D1B-8198-7A834441EEAD}" type="presParOf" srcId="{C7DA4719-BC3E-459C-B50A-6A8553E3AD2D}" destId="{27C5F2E2-AD2E-43B0-BC99-AF39B1576395}" srcOrd="2" destOrd="0" presId="urn:microsoft.com/office/officeart/2018/5/layout/IconCircleLabelList"/>
    <dgm:cxn modelId="{3FFF17DE-DB05-4E89-B280-231EF7BBF28D}" type="presParOf" srcId="{C7DA4719-BC3E-459C-B50A-6A8553E3AD2D}" destId="{751C13EF-E984-495B-9512-76807926B727}" srcOrd="3" destOrd="0" presId="urn:microsoft.com/office/officeart/2018/5/layout/IconCircleLabelList"/>
    <dgm:cxn modelId="{D6758537-E5FA-4A1B-A001-14BE3DE6219E}" type="presParOf" srcId="{A8CAE74E-AACB-4DEE-B493-C9992F640550}" destId="{4E11BB18-D51A-4D1F-8B84-A098A3AD5EF8}" srcOrd="5" destOrd="0" presId="urn:microsoft.com/office/officeart/2018/5/layout/IconCircleLabelList"/>
    <dgm:cxn modelId="{0CD43CA1-B956-4C49-86A4-1C9228E069A5}" type="presParOf" srcId="{A8CAE74E-AACB-4DEE-B493-C9992F640550}" destId="{60859630-4BCC-4CFB-AE15-F96C601A8426}" srcOrd="6" destOrd="0" presId="urn:microsoft.com/office/officeart/2018/5/layout/IconCircleLabelList"/>
    <dgm:cxn modelId="{7848EF7E-9B44-4465-ABEE-D0B89D68CED9}" type="presParOf" srcId="{60859630-4BCC-4CFB-AE15-F96C601A8426}" destId="{A4FD71CA-8C80-4514-BB0C-600493274BE3}" srcOrd="0" destOrd="0" presId="urn:microsoft.com/office/officeart/2018/5/layout/IconCircleLabelList"/>
    <dgm:cxn modelId="{D29F30AA-0EE4-40B0-9CB0-102E7427B45D}" type="presParOf" srcId="{60859630-4BCC-4CFB-AE15-F96C601A8426}" destId="{D8FA643F-68C8-4781-88EB-6E8525008A66}" srcOrd="1" destOrd="0" presId="urn:microsoft.com/office/officeart/2018/5/layout/IconCircleLabelList"/>
    <dgm:cxn modelId="{3BB272C1-AC88-49A2-B4CF-4F6B67C5DDD7}" type="presParOf" srcId="{60859630-4BCC-4CFB-AE15-F96C601A8426}" destId="{1BB99639-2E55-447A-B486-15446D89965B}" srcOrd="2" destOrd="0" presId="urn:microsoft.com/office/officeart/2018/5/layout/IconCircleLabelList"/>
    <dgm:cxn modelId="{B71A04F5-8910-4E64-B026-FDE10ED81AF5}" type="presParOf" srcId="{60859630-4BCC-4CFB-AE15-F96C601A8426}" destId="{F64618E2-25AA-445A-B46F-4E45AE4E734D}" srcOrd="3" destOrd="0" presId="urn:microsoft.com/office/officeart/2018/5/layout/IconCircleLabelList"/>
    <dgm:cxn modelId="{BB4CCAEE-B413-4524-ABC5-C7A47D68AAF2}" type="presParOf" srcId="{A8CAE74E-AACB-4DEE-B493-C9992F640550}" destId="{1381A36C-5C63-47EB-9D84-FEB711D6F0A9}" srcOrd="7" destOrd="0" presId="urn:microsoft.com/office/officeart/2018/5/layout/IconCircleLabelList"/>
    <dgm:cxn modelId="{D941AA4D-3256-4A88-B110-896D3F7B6D2B}" type="presParOf" srcId="{A8CAE74E-AACB-4DEE-B493-C9992F640550}" destId="{048BE0EC-8D74-41D7-821F-89230C7885E4}" srcOrd="8" destOrd="0" presId="urn:microsoft.com/office/officeart/2018/5/layout/IconCircleLabelList"/>
    <dgm:cxn modelId="{A798F760-40DA-4B38-80DA-35325307D77C}" type="presParOf" srcId="{048BE0EC-8D74-41D7-821F-89230C7885E4}" destId="{780ECCC8-47AA-4671-BDD9-A4FEB3A1D7A2}" srcOrd="0" destOrd="0" presId="urn:microsoft.com/office/officeart/2018/5/layout/IconCircleLabelList"/>
    <dgm:cxn modelId="{0B468068-5748-4C93-96D3-6EB8E8F05E98}" type="presParOf" srcId="{048BE0EC-8D74-41D7-821F-89230C7885E4}" destId="{C0FF7F72-A0CB-415B-BC44-35A210733C5D}" srcOrd="1" destOrd="0" presId="urn:microsoft.com/office/officeart/2018/5/layout/IconCircleLabelList"/>
    <dgm:cxn modelId="{0E7E8C23-52E4-47E7-B8B9-C408ADBEDF3D}" type="presParOf" srcId="{048BE0EC-8D74-41D7-821F-89230C7885E4}" destId="{76F7CF01-3E00-4BBB-854B-2E3620FD6E50}" srcOrd="2" destOrd="0" presId="urn:microsoft.com/office/officeart/2018/5/layout/IconCircleLabelList"/>
    <dgm:cxn modelId="{EFAE9338-3A20-4A08-A400-00C4940E9668}" type="presParOf" srcId="{048BE0EC-8D74-41D7-821F-89230C7885E4}" destId="{1ED53EA1-2A10-452F-8288-7114F055C4D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C328FA-C223-477D-AE9A-3C2C275E05D6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E3C77D-DC67-4618-AC96-069439024C35}">
      <dgm:prSet/>
      <dgm:spPr/>
      <dgm:t>
        <a:bodyPr/>
        <a:lstStyle/>
        <a:p>
          <a:r>
            <a:rPr lang="en-US" b="0" i="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Anxiety</a:t>
          </a:r>
          <a:endParaRPr lang="en-US" dirty="0">
            <a:solidFill>
              <a:schemeClr val="bg1"/>
            </a:solidFill>
          </a:endParaRPr>
        </a:p>
      </dgm:t>
    </dgm:pt>
    <dgm:pt modelId="{2F31FCE8-DB00-4F6E-9DA1-F2189752384E}" type="parTrans" cxnId="{B30EB7E1-E106-4CDB-B7A1-63B653DCD98C}">
      <dgm:prSet/>
      <dgm:spPr/>
      <dgm:t>
        <a:bodyPr/>
        <a:lstStyle/>
        <a:p>
          <a:endParaRPr lang="en-US"/>
        </a:p>
      </dgm:t>
    </dgm:pt>
    <dgm:pt modelId="{DBB8CDB4-1D71-4AD7-91E8-FA25846A4CAA}" type="sibTrans" cxnId="{B30EB7E1-E106-4CDB-B7A1-63B653DCD98C}">
      <dgm:prSet/>
      <dgm:spPr/>
      <dgm:t>
        <a:bodyPr/>
        <a:lstStyle/>
        <a:p>
          <a:endParaRPr lang="en-US"/>
        </a:p>
      </dgm:t>
    </dgm:pt>
    <dgm:pt modelId="{38C4B3DA-8A76-4618-9418-FF244E554C68}">
      <dgm:prSet/>
      <dgm:spPr/>
      <dgm:t>
        <a:bodyPr/>
        <a:lstStyle/>
        <a:p>
          <a:r>
            <a:rPr lang="en-US" b="0" i="0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Appearance Concerns</a:t>
          </a:r>
          <a:endParaRPr lang="en-US" dirty="0">
            <a:solidFill>
              <a:schemeClr val="bg1"/>
            </a:solidFill>
          </a:endParaRPr>
        </a:p>
      </dgm:t>
    </dgm:pt>
    <dgm:pt modelId="{E5B3E3BE-0C3E-4CC0-84E9-C84D1B84E536}" type="parTrans" cxnId="{0296BA00-253E-4D38-9637-CC8315B13C6E}">
      <dgm:prSet/>
      <dgm:spPr/>
      <dgm:t>
        <a:bodyPr/>
        <a:lstStyle/>
        <a:p>
          <a:endParaRPr lang="en-US"/>
        </a:p>
      </dgm:t>
    </dgm:pt>
    <dgm:pt modelId="{919C4FA3-5A70-4B20-8617-51F095C4D5A0}" type="sibTrans" cxnId="{0296BA00-253E-4D38-9637-CC8315B13C6E}">
      <dgm:prSet/>
      <dgm:spPr/>
      <dgm:t>
        <a:bodyPr/>
        <a:lstStyle/>
        <a:p>
          <a:endParaRPr lang="en-US"/>
        </a:p>
      </dgm:t>
    </dgm:pt>
    <dgm:pt modelId="{A9D47AB3-947A-4AC7-AD30-B3B0DB259005}">
      <dgm:prSet/>
      <dgm:spPr/>
      <dgm:t>
        <a:bodyPr/>
        <a:lstStyle/>
        <a:p>
          <a:r>
            <a:rPr lang="en-US" b="0" i="0" dirty="0">
              <a:solidFill>
                <a:schemeClr val="bg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Bipolar Disorder</a:t>
          </a:r>
          <a:endParaRPr lang="en-US" dirty="0">
            <a:solidFill>
              <a:schemeClr val="bg1"/>
            </a:solidFill>
          </a:endParaRPr>
        </a:p>
      </dgm:t>
    </dgm:pt>
    <dgm:pt modelId="{B009A830-A257-4861-8483-DD1C646795EC}" type="parTrans" cxnId="{76E921DD-47B0-4A15-84F6-CBB1C14E7B45}">
      <dgm:prSet/>
      <dgm:spPr/>
      <dgm:t>
        <a:bodyPr/>
        <a:lstStyle/>
        <a:p>
          <a:endParaRPr lang="en-US"/>
        </a:p>
      </dgm:t>
    </dgm:pt>
    <dgm:pt modelId="{016C8A27-4CA5-43E9-B3AC-1A4F4581FA46}" type="sibTrans" cxnId="{76E921DD-47B0-4A15-84F6-CBB1C14E7B45}">
      <dgm:prSet/>
      <dgm:spPr/>
      <dgm:t>
        <a:bodyPr/>
        <a:lstStyle/>
        <a:p>
          <a:endParaRPr lang="en-US"/>
        </a:p>
      </dgm:t>
    </dgm:pt>
    <dgm:pt modelId="{F933B5E3-93AD-47B9-B4D6-DE28DF8B667A}">
      <dgm:prSet/>
      <dgm:spPr/>
      <dgm:t>
        <a:bodyPr/>
        <a:lstStyle/>
        <a:p>
          <a:r>
            <a:rPr lang="en-US" b="0" i="0" dirty="0">
              <a:solidFill>
                <a:schemeClr val="bg1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Body Dysmorphic Disorder</a:t>
          </a:r>
          <a:endParaRPr lang="en-US" dirty="0">
            <a:solidFill>
              <a:schemeClr val="bg1"/>
            </a:solidFill>
          </a:endParaRPr>
        </a:p>
      </dgm:t>
    </dgm:pt>
    <dgm:pt modelId="{ECBF15DD-02A3-4535-805A-EDD12E9188FC}" type="parTrans" cxnId="{B0B60334-44D5-4830-A2CE-0AE76497101C}">
      <dgm:prSet/>
      <dgm:spPr/>
      <dgm:t>
        <a:bodyPr/>
        <a:lstStyle/>
        <a:p>
          <a:endParaRPr lang="en-US"/>
        </a:p>
      </dgm:t>
    </dgm:pt>
    <dgm:pt modelId="{62FA73AA-9400-401C-8571-D16B6E91ECB9}" type="sibTrans" cxnId="{B0B60334-44D5-4830-A2CE-0AE76497101C}">
      <dgm:prSet/>
      <dgm:spPr/>
      <dgm:t>
        <a:bodyPr/>
        <a:lstStyle/>
        <a:p>
          <a:endParaRPr lang="en-US"/>
        </a:p>
      </dgm:t>
    </dgm:pt>
    <dgm:pt modelId="{9738A2DB-168C-4A2B-95BB-571E9A858E99}">
      <dgm:prSet/>
      <dgm:spPr/>
      <dgm:t>
        <a:bodyPr/>
        <a:lstStyle/>
        <a:p>
          <a:r>
            <a:rPr lang="en-US" b="0" i="0" dirty="0">
              <a:solidFill>
                <a:schemeClr val="bg1"/>
              </a:solidFill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Depression</a:t>
          </a:r>
          <a:endParaRPr lang="en-US" dirty="0">
            <a:solidFill>
              <a:schemeClr val="bg1"/>
            </a:solidFill>
          </a:endParaRPr>
        </a:p>
      </dgm:t>
    </dgm:pt>
    <dgm:pt modelId="{81E87A87-A2FD-4094-A268-980171D9FA59}" type="parTrans" cxnId="{B9D686E3-36E2-43A6-B23F-FA8801F1E88A}">
      <dgm:prSet/>
      <dgm:spPr/>
      <dgm:t>
        <a:bodyPr/>
        <a:lstStyle/>
        <a:p>
          <a:endParaRPr lang="en-US"/>
        </a:p>
      </dgm:t>
    </dgm:pt>
    <dgm:pt modelId="{93F3CC74-DD71-4C55-B319-A6B2A868CF62}" type="sibTrans" cxnId="{B9D686E3-36E2-43A6-B23F-FA8801F1E88A}">
      <dgm:prSet/>
      <dgm:spPr/>
      <dgm:t>
        <a:bodyPr/>
        <a:lstStyle/>
        <a:p>
          <a:endParaRPr lang="en-US"/>
        </a:p>
      </dgm:t>
    </dgm:pt>
    <dgm:pt modelId="{DBB75AD5-2BBC-40A4-A4CB-08E49F856C02}">
      <dgm:prSet/>
      <dgm:spPr/>
      <dgm:t>
        <a:bodyPr/>
        <a:lstStyle/>
        <a:p>
          <a:r>
            <a:rPr lang="en-US" b="0" i="0" dirty="0">
              <a:solidFill>
                <a:schemeClr val="bg1"/>
              </a:solidFill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Distress Tolerance</a:t>
          </a:r>
          <a:endParaRPr lang="en-US" dirty="0">
            <a:solidFill>
              <a:schemeClr val="bg1"/>
            </a:solidFill>
          </a:endParaRPr>
        </a:p>
      </dgm:t>
    </dgm:pt>
    <dgm:pt modelId="{6F6462EA-D73F-431B-BC93-DD24C08C9057}" type="parTrans" cxnId="{093729C2-3A95-4BC3-9EC5-5BA234437360}">
      <dgm:prSet/>
      <dgm:spPr/>
      <dgm:t>
        <a:bodyPr/>
        <a:lstStyle/>
        <a:p>
          <a:endParaRPr lang="en-US"/>
        </a:p>
      </dgm:t>
    </dgm:pt>
    <dgm:pt modelId="{022586A0-9A4C-4A6C-8750-221372022594}" type="sibTrans" cxnId="{093729C2-3A95-4BC3-9EC5-5BA234437360}">
      <dgm:prSet/>
      <dgm:spPr/>
      <dgm:t>
        <a:bodyPr/>
        <a:lstStyle/>
        <a:p>
          <a:endParaRPr lang="en-US"/>
        </a:p>
      </dgm:t>
    </dgm:pt>
    <dgm:pt modelId="{1FB68467-F8A3-42C6-8046-CC343063F651}">
      <dgm:prSet/>
      <dgm:spPr/>
      <dgm:t>
        <a:bodyPr/>
        <a:lstStyle/>
        <a:p>
          <a:r>
            <a:rPr lang="en-US" b="0" i="0" dirty="0">
              <a:solidFill>
                <a:schemeClr val="bg1"/>
              </a:solidFill>
              <a:hlinkClick xmlns:r="http://schemas.openxmlformats.org/officeDocument/2006/relationships"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Eating Disorders</a:t>
          </a:r>
          <a:endParaRPr lang="en-US" dirty="0">
            <a:solidFill>
              <a:schemeClr val="bg1"/>
            </a:solidFill>
          </a:endParaRPr>
        </a:p>
      </dgm:t>
    </dgm:pt>
    <dgm:pt modelId="{B322F2EC-3992-4742-B008-394EA4CB8E98}" type="parTrans" cxnId="{63C02157-F2A3-4B30-97A5-F4C04B400A3F}">
      <dgm:prSet/>
      <dgm:spPr/>
      <dgm:t>
        <a:bodyPr/>
        <a:lstStyle/>
        <a:p>
          <a:endParaRPr lang="en-US"/>
        </a:p>
      </dgm:t>
    </dgm:pt>
    <dgm:pt modelId="{03C38C7A-CC2D-4B8A-AB13-32C6E2F2BC37}" type="sibTrans" cxnId="{63C02157-F2A3-4B30-97A5-F4C04B400A3F}">
      <dgm:prSet/>
      <dgm:spPr/>
      <dgm:t>
        <a:bodyPr/>
        <a:lstStyle/>
        <a:p>
          <a:endParaRPr lang="en-US"/>
        </a:p>
      </dgm:t>
    </dgm:pt>
    <dgm:pt modelId="{326DA9B7-F036-4C3F-9CD7-427D7C6DCAF8}">
      <dgm:prSet/>
      <dgm:spPr/>
      <dgm:t>
        <a:bodyPr/>
        <a:lstStyle/>
        <a:p>
          <a:r>
            <a:rPr lang="en-US" b="0" i="0" dirty="0">
              <a:solidFill>
                <a:schemeClr val="bg1"/>
              </a:solidFill>
              <a:hlinkClick xmlns:r="http://schemas.openxmlformats.org/officeDocument/2006/relationships"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Generalized Anxiety and Worry</a:t>
          </a:r>
          <a:endParaRPr lang="en-US" dirty="0">
            <a:solidFill>
              <a:schemeClr val="bg1"/>
            </a:solidFill>
          </a:endParaRPr>
        </a:p>
      </dgm:t>
    </dgm:pt>
    <dgm:pt modelId="{559F9E58-8FC3-4A15-B5AA-DE0E06EDB0C0}" type="parTrans" cxnId="{DB4385F7-F119-45DD-94E1-BDE5614273B3}">
      <dgm:prSet/>
      <dgm:spPr/>
      <dgm:t>
        <a:bodyPr/>
        <a:lstStyle/>
        <a:p>
          <a:endParaRPr lang="en-US"/>
        </a:p>
      </dgm:t>
    </dgm:pt>
    <dgm:pt modelId="{8E122AF6-8550-4DD0-B2CC-37FD8F90C9AC}" type="sibTrans" cxnId="{DB4385F7-F119-45DD-94E1-BDE5614273B3}">
      <dgm:prSet/>
      <dgm:spPr/>
      <dgm:t>
        <a:bodyPr/>
        <a:lstStyle/>
        <a:p>
          <a:endParaRPr lang="en-US"/>
        </a:p>
      </dgm:t>
    </dgm:pt>
    <dgm:pt modelId="{81DAE5CC-29EB-4B57-ADDE-2C07A0181A23}">
      <dgm:prSet/>
      <dgm:spPr/>
      <dgm:t>
        <a:bodyPr/>
        <a:lstStyle/>
        <a:p>
          <a:r>
            <a:rPr lang="en-US" b="0" i="0" dirty="0">
              <a:solidFill>
                <a:schemeClr val="bg1"/>
              </a:solidFill>
              <a:hlinkClick xmlns:r="http://schemas.openxmlformats.org/officeDocument/2006/relationships"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Generic Therapy Resources</a:t>
          </a:r>
          <a:endParaRPr lang="en-US" dirty="0">
            <a:solidFill>
              <a:schemeClr val="bg1"/>
            </a:solidFill>
          </a:endParaRPr>
        </a:p>
      </dgm:t>
    </dgm:pt>
    <dgm:pt modelId="{D361610C-E041-4CC7-8117-819C361DADBF}" type="parTrans" cxnId="{037EAA83-4CCA-4C34-8CFB-0A94338930DA}">
      <dgm:prSet/>
      <dgm:spPr/>
      <dgm:t>
        <a:bodyPr/>
        <a:lstStyle/>
        <a:p>
          <a:endParaRPr lang="en-US"/>
        </a:p>
      </dgm:t>
    </dgm:pt>
    <dgm:pt modelId="{AF7F3C30-82ED-4ED8-8583-76C7DDC3D065}" type="sibTrans" cxnId="{037EAA83-4CCA-4C34-8CFB-0A94338930DA}">
      <dgm:prSet/>
      <dgm:spPr/>
      <dgm:t>
        <a:bodyPr/>
        <a:lstStyle/>
        <a:p>
          <a:endParaRPr lang="en-US"/>
        </a:p>
      </dgm:t>
    </dgm:pt>
    <dgm:pt modelId="{0ED74C51-CD37-4553-83C5-E8CD234CB96E}">
      <dgm:prSet/>
      <dgm:spPr/>
      <dgm:t>
        <a:bodyPr/>
        <a:lstStyle/>
        <a:p>
          <a:r>
            <a:rPr lang="en-US" b="0" i="0" dirty="0">
              <a:solidFill>
                <a:schemeClr val="bg1"/>
              </a:solidFill>
              <a:hlinkClick xmlns:r="http://schemas.openxmlformats.org/officeDocument/2006/relationships"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Health Anxiety</a:t>
          </a:r>
          <a:endParaRPr lang="en-US" dirty="0">
            <a:solidFill>
              <a:schemeClr val="bg1"/>
            </a:solidFill>
          </a:endParaRPr>
        </a:p>
      </dgm:t>
    </dgm:pt>
    <dgm:pt modelId="{38CC7274-1CB9-4FB1-BCA2-7857EE462894}" type="parTrans" cxnId="{148F7FD0-F21E-4B9B-BD6B-C4DBCAB88D68}">
      <dgm:prSet/>
      <dgm:spPr/>
      <dgm:t>
        <a:bodyPr/>
        <a:lstStyle/>
        <a:p>
          <a:endParaRPr lang="en-US"/>
        </a:p>
      </dgm:t>
    </dgm:pt>
    <dgm:pt modelId="{5B013327-889B-4862-8BD1-2C84EC3EAB57}" type="sibTrans" cxnId="{148F7FD0-F21E-4B9B-BD6B-C4DBCAB88D68}">
      <dgm:prSet/>
      <dgm:spPr/>
      <dgm:t>
        <a:bodyPr/>
        <a:lstStyle/>
        <a:p>
          <a:endParaRPr lang="en-US"/>
        </a:p>
      </dgm:t>
    </dgm:pt>
    <dgm:pt modelId="{13518444-D471-4212-A7EA-AC156A1094C1}">
      <dgm:prSet/>
      <dgm:spPr/>
      <dgm:t>
        <a:bodyPr/>
        <a:lstStyle/>
        <a:p>
          <a:r>
            <a:rPr lang="en-US" b="0" i="0" dirty="0">
              <a:solidFill>
                <a:schemeClr val="bg1"/>
              </a:solidFill>
              <a:hlinkClick xmlns:r="http://schemas.openxmlformats.org/officeDocument/2006/relationships"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Interpersonal Problems</a:t>
          </a:r>
          <a:endParaRPr lang="en-US" dirty="0">
            <a:solidFill>
              <a:schemeClr val="bg1"/>
            </a:solidFill>
          </a:endParaRPr>
        </a:p>
      </dgm:t>
    </dgm:pt>
    <dgm:pt modelId="{AC708701-4383-4521-BC4A-5BEFB1C10C08}" type="parTrans" cxnId="{7B82425A-5E68-44D0-8F9C-D7726BE4F1D8}">
      <dgm:prSet/>
      <dgm:spPr/>
      <dgm:t>
        <a:bodyPr/>
        <a:lstStyle/>
        <a:p>
          <a:endParaRPr lang="en-US"/>
        </a:p>
      </dgm:t>
    </dgm:pt>
    <dgm:pt modelId="{9EBAE814-1CFD-4509-A767-B9A5E8FE9B28}" type="sibTrans" cxnId="{7B82425A-5E68-44D0-8F9C-D7726BE4F1D8}">
      <dgm:prSet/>
      <dgm:spPr/>
      <dgm:t>
        <a:bodyPr/>
        <a:lstStyle/>
        <a:p>
          <a:endParaRPr lang="en-US"/>
        </a:p>
      </dgm:t>
    </dgm:pt>
    <dgm:pt modelId="{E27BC69B-45CD-413F-9CCA-DE8F3CCB246A}">
      <dgm:prSet/>
      <dgm:spPr/>
      <dgm:t>
        <a:bodyPr/>
        <a:lstStyle/>
        <a:p>
          <a:r>
            <a:rPr lang="en-US" b="0" i="0" dirty="0">
              <a:solidFill>
                <a:schemeClr val="bg1"/>
              </a:solidFill>
              <a:hlinkClick xmlns:r="http://schemas.openxmlformats.org/officeDocument/2006/relationships" r:id="rId1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Panic</a:t>
          </a:r>
          <a:endParaRPr lang="en-US" dirty="0">
            <a:solidFill>
              <a:schemeClr val="bg1"/>
            </a:solidFill>
          </a:endParaRPr>
        </a:p>
      </dgm:t>
    </dgm:pt>
    <dgm:pt modelId="{B2D67B44-301E-47A5-BFD2-8743D5311266}" type="parTrans" cxnId="{13AE1A50-11F2-4871-BB0B-AF885FFEAF6F}">
      <dgm:prSet/>
      <dgm:spPr/>
      <dgm:t>
        <a:bodyPr/>
        <a:lstStyle/>
        <a:p>
          <a:endParaRPr lang="en-US"/>
        </a:p>
      </dgm:t>
    </dgm:pt>
    <dgm:pt modelId="{267A7FE4-09C8-43E6-9E24-9053927B0659}" type="sibTrans" cxnId="{13AE1A50-11F2-4871-BB0B-AF885FFEAF6F}">
      <dgm:prSet/>
      <dgm:spPr/>
      <dgm:t>
        <a:bodyPr/>
        <a:lstStyle/>
        <a:p>
          <a:endParaRPr lang="en-US"/>
        </a:p>
      </dgm:t>
    </dgm:pt>
    <dgm:pt modelId="{DC01A81C-1EBC-436E-B871-9EA659977CBB}">
      <dgm:prSet/>
      <dgm:spPr/>
      <dgm:t>
        <a:bodyPr/>
        <a:lstStyle/>
        <a:p>
          <a:r>
            <a:rPr lang="en-US" b="0" i="0" dirty="0">
              <a:solidFill>
                <a:schemeClr val="bg1"/>
              </a:solidFill>
              <a:hlinkClick xmlns:r="http://schemas.openxmlformats.org/officeDocument/2006/relationships" r:id="rId1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Perfectionism</a:t>
          </a:r>
          <a:endParaRPr lang="en-US" dirty="0">
            <a:solidFill>
              <a:schemeClr val="bg1"/>
            </a:solidFill>
          </a:endParaRPr>
        </a:p>
      </dgm:t>
    </dgm:pt>
    <dgm:pt modelId="{1A2C84E9-4F99-459E-A07A-83911513D90A}" type="parTrans" cxnId="{E8EAED54-1F48-4E11-98F2-C269BE8FF95C}">
      <dgm:prSet/>
      <dgm:spPr/>
      <dgm:t>
        <a:bodyPr/>
        <a:lstStyle/>
        <a:p>
          <a:endParaRPr lang="en-US"/>
        </a:p>
      </dgm:t>
    </dgm:pt>
    <dgm:pt modelId="{41079771-EF9E-43B7-B099-0489964251FD}" type="sibTrans" cxnId="{E8EAED54-1F48-4E11-98F2-C269BE8FF95C}">
      <dgm:prSet/>
      <dgm:spPr/>
      <dgm:t>
        <a:bodyPr/>
        <a:lstStyle/>
        <a:p>
          <a:endParaRPr lang="en-US"/>
        </a:p>
      </dgm:t>
    </dgm:pt>
    <dgm:pt modelId="{9912E5EC-D73D-49B8-ADC1-3DC25A21E4B0}">
      <dgm:prSet/>
      <dgm:spPr/>
      <dgm:t>
        <a:bodyPr/>
        <a:lstStyle/>
        <a:p>
          <a:r>
            <a:rPr lang="en-US" b="0" i="0" dirty="0">
              <a:solidFill>
                <a:schemeClr val="bg1"/>
              </a:solidFill>
              <a:hlinkClick xmlns:r="http://schemas.openxmlformats.org/officeDocument/2006/relationships" r:id="rId1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Procrastination</a:t>
          </a:r>
          <a:endParaRPr lang="en-US" dirty="0">
            <a:solidFill>
              <a:schemeClr val="bg1"/>
            </a:solidFill>
          </a:endParaRPr>
        </a:p>
      </dgm:t>
    </dgm:pt>
    <dgm:pt modelId="{B5692C7C-1004-4E43-8525-0DCB1C8E6C14}" type="parTrans" cxnId="{37E78C58-97FD-4EB4-8A0B-910CDC75AD83}">
      <dgm:prSet/>
      <dgm:spPr/>
      <dgm:t>
        <a:bodyPr/>
        <a:lstStyle/>
        <a:p>
          <a:endParaRPr lang="en-US"/>
        </a:p>
      </dgm:t>
    </dgm:pt>
    <dgm:pt modelId="{2C8B288F-8F19-49F7-A90F-64C626D44A26}" type="sibTrans" cxnId="{37E78C58-97FD-4EB4-8A0B-910CDC75AD83}">
      <dgm:prSet/>
      <dgm:spPr/>
      <dgm:t>
        <a:bodyPr/>
        <a:lstStyle/>
        <a:p>
          <a:endParaRPr lang="en-US"/>
        </a:p>
      </dgm:t>
    </dgm:pt>
    <dgm:pt modelId="{02D2A1BA-C821-4A77-B08F-D848B38D462D}">
      <dgm:prSet/>
      <dgm:spPr/>
      <dgm:t>
        <a:bodyPr/>
        <a:lstStyle/>
        <a:p>
          <a:r>
            <a:rPr lang="en-US" b="0" i="0" dirty="0">
              <a:solidFill>
                <a:schemeClr val="bg1"/>
              </a:solidFill>
              <a:hlinkClick xmlns:r="http://schemas.openxmlformats.org/officeDocument/2006/relationships" r:id="rId1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Self-compassion</a:t>
          </a:r>
          <a:endParaRPr lang="en-US" dirty="0">
            <a:solidFill>
              <a:schemeClr val="bg1"/>
            </a:solidFill>
          </a:endParaRPr>
        </a:p>
      </dgm:t>
    </dgm:pt>
    <dgm:pt modelId="{77403A5E-9A32-4FA5-8408-247805B1724A}" type="parTrans" cxnId="{A0C074FF-CF05-4D5A-8584-5A26AC4C41F2}">
      <dgm:prSet/>
      <dgm:spPr/>
      <dgm:t>
        <a:bodyPr/>
        <a:lstStyle/>
        <a:p>
          <a:endParaRPr lang="en-US"/>
        </a:p>
      </dgm:t>
    </dgm:pt>
    <dgm:pt modelId="{7C347B3E-8956-4204-A018-AB02EC138407}" type="sibTrans" cxnId="{A0C074FF-CF05-4D5A-8584-5A26AC4C41F2}">
      <dgm:prSet/>
      <dgm:spPr/>
      <dgm:t>
        <a:bodyPr/>
        <a:lstStyle/>
        <a:p>
          <a:endParaRPr lang="en-US"/>
        </a:p>
      </dgm:t>
    </dgm:pt>
    <dgm:pt modelId="{E1C27B69-DD7C-4AC6-9E2C-5E624ADE860B}">
      <dgm:prSet/>
      <dgm:spPr/>
      <dgm:t>
        <a:bodyPr/>
        <a:lstStyle/>
        <a:p>
          <a:r>
            <a:rPr lang="en-US" b="0" i="0" dirty="0">
              <a:solidFill>
                <a:schemeClr val="bg1"/>
              </a:solidFill>
              <a:hlinkClick xmlns:r="http://schemas.openxmlformats.org/officeDocument/2006/relationships" r:id="rId1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Self-esteem</a:t>
          </a:r>
          <a:endParaRPr lang="en-US" dirty="0">
            <a:solidFill>
              <a:schemeClr val="bg1"/>
            </a:solidFill>
          </a:endParaRPr>
        </a:p>
      </dgm:t>
    </dgm:pt>
    <dgm:pt modelId="{600D91D3-7DCF-4094-B13C-C9A23A8B0BB6}" type="parTrans" cxnId="{7D5E00DB-8EA9-4B46-A6A6-09BB004EECAD}">
      <dgm:prSet/>
      <dgm:spPr/>
      <dgm:t>
        <a:bodyPr/>
        <a:lstStyle/>
        <a:p>
          <a:endParaRPr lang="en-US"/>
        </a:p>
      </dgm:t>
    </dgm:pt>
    <dgm:pt modelId="{0BDF7CAF-EEBF-4FA4-A5A6-B1F0DF27BE2A}" type="sibTrans" cxnId="{7D5E00DB-8EA9-4B46-A6A6-09BB004EECAD}">
      <dgm:prSet/>
      <dgm:spPr/>
      <dgm:t>
        <a:bodyPr/>
        <a:lstStyle/>
        <a:p>
          <a:endParaRPr lang="en-US"/>
        </a:p>
      </dgm:t>
    </dgm:pt>
    <dgm:pt modelId="{214757A8-AF97-41FC-B867-B0F6D92133B8}">
      <dgm:prSet/>
      <dgm:spPr/>
      <dgm:t>
        <a:bodyPr/>
        <a:lstStyle/>
        <a:p>
          <a:r>
            <a:rPr lang="en-US" b="0" i="0" dirty="0">
              <a:solidFill>
                <a:schemeClr val="bg1"/>
              </a:solidFill>
              <a:hlinkClick xmlns:r="http://schemas.openxmlformats.org/officeDocument/2006/relationships" r:id="rId1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Sleep</a:t>
          </a:r>
          <a:endParaRPr lang="en-US" dirty="0">
            <a:solidFill>
              <a:schemeClr val="bg1"/>
            </a:solidFill>
          </a:endParaRPr>
        </a:p>
      </dgm:t>
    </dgm:pt>
    <dgm:pt modelId="{7EB44AD1-FF32-44AF-AF2F-C065D68AF2F3}" type="parTrans" cxnId="{B64C417C-D926-4D71-BAA6-003E581B5C8C}">
      <dgm:prSet/>
      <dgm:spPr/>
      <dgm:t>
        <a:bodyPr/>
        <a:lstStyle/>
        <a:p>
          <a:endParaRPr lang="en-US"/>
        </a:p>
      </dgm:t>
    </dgm:pt>
    <dgm:pt modelId="{C0A3AF07-2BF1-4CC0-A368-12B1B4409210}" type="sibTrans" cxnId="{B64C417C-D926-4D71-BAA6-003E581B5C8C}">
      <dgm:prSet/>
      <dgm:spPr/>
      <dgm:t>
        <a:bodyPr/>
        <a:lstStyle/>
        <a:p>
          <a:endParaRPr lang="en-US"/>
        </a:p>
      </dgm:t>
    </dgm:pt>
    <dgm:pt modelId="{B542D952-B29F-4743-B3B0-C63FD6910F3C}">
      <dgm:prSet/>
      <dgm:spPr/>
      <dgm:t>
        <a:bodyPr/>
        <a:lstStyle/>
        <a:p>
          <a:r>
            <a:rPr lang="en-US" b="0" i="0" dirty="0">
              <a:solidFill>
                <a:schemeClr val="bg1"/>
              </a:solidFill>
              <a:hlinkClick xmlns:r="http://schemas.openxmlformats.org/officeDocument/2006/relationships" r:id="rId1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Social Anxiety</a:t>
          </a:r>
          <a:endParaRPr lang="en-US" dirty="0">
            <a:solidFill>
              <a:schemeClr val="bg1"/>
            </a:solidFill>
          </a:endParaRPr>
        </a:p>
      </dgm:t>
    </dgm:pt>
    <dgm:pt modelId="{D69F4E3B-494C-4707-B3B2-CDF94C611498}" type="parTrans" cxnId="{B5966D5A-0C45-4E80-ADE4-DA7D3033C6C2}">
      <dgm:prSet/>
      <dgm:spPr/>
      <dgm:t>
        <a:bodyPr/>
        <a:lstStyle/>
        <a:p>
          <a:endParaRPr lang="en-US"/>
        </a:p>
      </dgm:t>
    </dgm:pt>
    <dgm:pt modelId="{E153B207-FEAC-41B8-9521-9ED20CDB9343}" type="sibTrans" cxnId="{B5966D5A-0C45-4E80-ADE4-DA7D3033C6C2}">
      <dgm:prSet/>
      <dgm:spPr/>
      <dgm:t>
        <a:bodyPr/>
        <a:lstStyle/>
        <a:p>
          <a:endParaRPr lang="en-US"/>
        </a:p>
      </dgm:t>
    </dgm:pt>
    <dgm:pt modelId="{DE159AAC-34B0-4509-9F07-47E2EE3142BD}">
      <dgm:prSet/>
      <dgm:spPr/>
      <dgm:t>
        <a:bodyPr/>
        <a:lstStyle/>
        <a:p>
          <a:r>
            <a:rPr lang="en-US" b="0" i="0" dirty="0">
              <a:solidFill>
                <a:schemeClr val="bg1"/>
              </a:solidFill>
              <a:hlinkClick xmlns:r="http://schemas.openxmlformats.org/officeDocument/2006/relationships" r:id="rId1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Unhelpful Thinking Styles</a:t>
          </a:r>
          <a:endParaRPr lang="en-US" dirty="0">
            <a:solidFill>
              <a:schemeClr val="bg1"/>
            </a:solidFill>
          </a:endParaRPr>
        </a:p>
      </dgm:t>
    </dgm:pt>
    <dgm:pt modelId="{3BBE4CEF-F0B1-4BD5-8224-B4B32D0F3E68}" type="parTrans" cxnId="{2024250F-371F-486B-B30C-78B1DEAC76CD}">
      <dgm:prSet/>
      <dgm:spPr/>
      <dgm:t>
        <a:bodyPr/>
        <a:lstStyle/>
        <a:p>
          <a:endParaRPr lang="en-US"/>
        </a:p>
      </dgm:t>
    </dgm:pt>
    <dgm:pt modelId="{F124FE4F-F6B9-440A-8B89-7F7B482DA0FA}" type="sibTrans" cxnId="{2024250F-371F-486B-B30C-78B1DEAC76CD}">
      <dgm:prSet/>
      <dgm:spPr/>
      <dgm:t>
        <a:bodyPr/>
        <a:lstStyle/>
        <a:p>
          <a:endParaRPr lang="en-US"/>
        </a:p>
      </dgm:t>
    </dgm:pt>
    <dgm:pt modelId="{6B3EBE42-4F40-4DBF-9CAF-1078CB38F688}" type="pres">
      <dgm:prSet presAssocID="{2EC328FA-C223-477D-AE9A-3C2C275E05D6}" presName="diagram" presStyleCnt="0">
        <dgm:presLayoutVars>
          <dgm:dir/>
          <dgm:resizeHandles val="exact"/>
        </dgm:presLayoutVars>
      </dgm:prSet>
      <dgm:spPr/>
    </dgm:pt>
    <dgm:pt modelId="{3D1B9E5A-984A-4D02-BB58-19E7CB6BB495}" type="pres">
      <dgm:prSet presAssocID="{C1E3C77D-DC67-4618-AC96-069439024C35}" presName="node" presStyleLbl="node1" presStyleIdx="0" presStyleCnt="19">
        <dgm:presLayoutVars>
          <dgm:bulletEnabled val="1"/>
        </dgm:presLayoutVars>
      </dgm:prSet>
      <dgm:spPr/>
    </dgm:pt>
    <dgm:pt modelId="{630F48C0-05FB-4F43-9B56-2A6482242BCF}" type="pres">
      <dgm:prSet presAssocID="{DBB8CDB4-1D71-4AD7-91E8-FA25846A4CAA}" presName="sibTrans" presStyleCnt="0"/>
      <dgm:spPr/>
    </dgm:pt>
    <dgm:pt modelId="{16892C25-7744-4CDD-884B-026F40582D82}" type="pres">
      <dgm:prSet presAssocID="{38C4B3DA-8A76-4618-9418-FF244E554C68}" presName="node" presStyleLbl="node1" presStyleIdx="1" presStyleCnt="19">
        <dgm:presLayoutVars>
          <dgm:bulletEnabled val="1"/>
        </dgm:presLayoutVars>
      </dgm:prSet>
      <dgm:spPr/>
    </dgm:pt>
    <dgm:pt modelId="{B6B2B4AE-A43B-4D2E-B128-F2E9FBA3939F}" type="pres">
      <dgm:prSet presAssocID="{919C4FA3-5A70-4B20-8617-51F095C4D5A0}" presName="sibTrans" presStyleCnt="0"/>
      <dgm:spPr/>
    </dgm:pt>
    <dgm:pt modelId="{34985715-E8CA-4325-A196-A1224B760C0B}" type="pres">
      <dgm:prSet presAssocID="{A9D47AB3-947A-4AC7-AD30-B3B0DB259005}" presName="node" presStyleLbl="node1" presStyleIdx="2" presStyleCnt="19">
        <dgm:presLayoutVars>
          <dgm:bulletEnabled val="1"/>
        </dgm:presLayoutVars>
      </dgm:prSet>
      <dgm:spPr/>
    </dgm:pt>
    <dgm:pt modelId="{08651F09-93D5-4A4C-B257-5D77B4F3FD21}" type="pres">
      <dgm:prSet presAssocID="{016C8A27-4CA5-43E9-B3AC-1A4F4581FA46}" presName="sibTrans" presStyleCnt="0"/>
      <dgm:spPr/>
    </dgm:pt>
    <dgm:pt modelId="{CF756FAA-0850-490E-94D5-50A63B16150A}" type="pres">
      <dgm:prSet presAssocID="{F933B5E3-93AD-47B9-B4D6-DE28DF8B667A}" presName="node" presStyleLbl="node1" presStyleIdx="3" presStyleCnt="19">
        <dgm:presLayoutVars>
          <dgm:bulletEnabled val="1"/>
        </dgm:presLayoutVars>
      </dgm:prSet>
      <dgm:spPr/>
    </dgm:pt>
    <dgm:pt modelId="{F0BB0C37-741A-4BE3-8103-6A4729F94126}" type="pres">
      <dgm:prSet presAssocID="{62FA73AA-9400-401C-8571-D16B6E91ECB9}" presName="sibTrans" presStyleCnt="0"/>
      <dgm:spPr/>
    </dgm:pt>
    <dgm:pt modelId="{4EAAC315-F6DE-472C-BA5E-CCBC79330392}" type="pres">
      <dgm:prSet presAssocID="{9738A2DB-168C-4A2B-95BB-571E9A858E99}" presName="node" presStyleLbl="node1" presStyleIdx="4" presStyleCnt="19">
        <dgm:presLayoutVars>
          <dgm:bulletEnabled val="1"/>
        </dgm:presLayoutVars>
      </dgm:prSet>
      <dgm:spPr/>
    </dgm:pt>
    <dgm:pt modelId="{ED2FBA6D-FB3A-4B7C-9D7B-E3D5012CC9E7}" type="pres">
      <dgm:prSet presAssocID="{93F3CC74-DD71-4C55-B319-A6B2A868CF62}" presName="sibTrans" presStyleCnt="0"/>
      <dgm:spPr/>
    </dgm:pt>
    <dgm:pt modelId="{0E1A0EE9-1220-468A-B31C-046E995DDA85}" type="pres">
      <dgm:prSet presAssocID="{DBB75AD5-2BBC-40A4-A4CB-08E49F856C02}" presName="node" presStyleLbl="node1" presStyleIdx="5" presStyleCnt="19">
        <dgm:presLayoutVars>
          <dgm:bulletEnabled val="1"/>
        </dgm:presLayoutVars>
      </dgm:prSet>
      <dgm:spPr/>
    </dgm:pt>
    <dgm:pt modelId="{3BEB23AE-544F-4EC4-AA08-D59BC16897BA}" type="pres">
      <dgm:prSet presAssocID="{022586A0-9A4C-4A6C-8750-221372022594}" presName="sibTrans" presStyleCnt="0"/>
      <dgm:spPr/>
    </dgm:pt>
    <dgm:pt modelId="{0C039256-7FAA-446A-BD75-32DEC621FE76}" type="pres">
      <dgm:prSet presAssocID="{1FB68467-F8A3-42C6-8046-CC343063F651}" presName="node" presStyleLbl="node1" presStyleIdx="6" presStyleCnt="19">
        <dgm:presLayoutVars>
          <dgm:bulletEnabled val="1"/>
        </dgm:presLayoutVars>
      </dgm:prSet>
      <dgm:spPr/>
    </dgm:pt>
    <dgm:pt modelId="{5BB64D30-5073-4FE1-B988-2A7A4CC8CA97}" type="pres">
      <dgm:prSet presAssocID="{03C38C7A-CC2D-4B8A-AB13-32C6E2F2BC37}" presName="sibTrans" presStyleCnt="0"/>
      <dgm:spPr/>
    </dgm:pt>
    <dgm:pt modelId="{731D26BF-409F-482D-A6F4-C126445E5644}" type="pres">
      <dgm:prSet presAssocID="{326DA9B7-F036-4C3F-9CD7-427D7C6DCAF8}" presName="node" presStyleLbl="node1" presStyleIdx="7" presStyleCnt="19">
        <dgm:presLayoutVars>
          <dgm:bulletEnabled val="1"/>
        </dgm:presLayoutVars>
      </dgm:prSet>
      <dgm:spPr/>
    </dgm:pt>
    <dgm:pt modelId="{F7A5177D-5B9D-4F46-B137-B53812E0DFC8}" type="pres">
      <dgm:prSet presAssocID="{8E122AF6-8550-4DD0-B2CC-37FD8F90C9AC}" presName="sibTrans" presStyleCnt="0"/>
      <dgm:spPr/>
    </dgm:pt>
    <dgm:pt modelId="{A107235A-1606-4BA6-B90D-A178021C1287}" type="pres">
      <dgm:prSet presAssocID="{81DAE5CC-29EB-4B57-ADDE-2C07A0181A23}" presName="node" presStyleLbl="node1" presStyleIdx="8" presStyleCnt="19">
        <dgm:presLayoutVars>
          <dgm:bulletEnabled val="1"/>
        </dgm:presLayoutVars>
      </dgm:prSet>
      <dgm:spPr/>
    </dgm:pt>
    <dgm:pt modelId="{4E9F24D0-EEC5-4499-B33B-EA09EC32135F}" type="pres">
      <dgm:prSet presAssocID="{AF7F3C30-82ED-4ED8-8583-76C7DDC3D065}" presName="sibTrans" presStyleCnt="0"/>
      <dgm:spPr/>
    </dgm:pt>
    <dgm:pt modelId="{24F9669C-82FF-47B5-819F-8A65994BAA9F}" type="pres">
      <dgm:prSet presAssocID="{0ED74C51-CD37-4553-83C5-E8CD234CB96E}" presName="node" presStyleLbl="node1" presStyleIdx="9" presStyleCnt="19">
        <dgm:presLayoutVars>
          <dgm:bulletEnabled val="1"/>
        </dgm:presLayoutVars>
      </dgm:prSet>
      <dgm:spPr/>
    </dgm:pt>
    <dgm:pt modelId="{EB40DC98-5449-410F-A173-1C473473C610}" type="pres">
      <dgm:prSet presAssocID="{5B013327-889B-4862-8BD1-2C84EC3EAB57}" presName="sibTrans" presStyleCnt="0"/>
      <dgm:spPr/>
    </dgm:pt>
    <dgm:pt modelId="{ABE0E489-0DCC-4B90-AD44-E248D37238BC}" type="pres">
      <dgm:prSet presAssocID="{13518444-D471-4212-A7EA-AC156A1094C1}" presName="node" presStyleLbl="node1" presStyleIdx="10" presStyleCnt="19">
        <dgm:presLayoutVars>
          <dgm:bulletEnabled val="1"/>
        </dgm:presLayoutVars>
      </dgm:prSet>
      <dgm:spPr/>
    </dgm:pt>
    <dgm:pt modelId="{C9466F1D-ADAD-49EB-8C41-E13F8333B239}" type="pres">
      <dgm:prSet presAssocID="{9EBAE814-1CFD-4509-A767-B9A5E8FE9B28}" presName="sibTrans" presStyleCnt="0"/>
      <dgm:spPr/>
    </dgm:pt>
    <dgm:pt modelId="{A44AE967-748D-477F-A1DE-C128790B8850}" type="pres">
      <dgm:prSet presAssocID="{E27BC69B-45CD-413F-9CCA-DE8F3CCB246A}" presName="node" presStyleLbl="node1" presStyleIdx="11" presStyleCnt="19">
        <dgm:presLayoutVars>
          <dgm:bulletEnabled val="1"/>
        </dgm:presLayoutVars>
      </dgm:prSet>
      <dgm:spPr/>
    </dgm:pt>
    <dgm:pt modelId="{EAB4F4B5-37F6-4FB5-B7F8-45EB22A60D9A}" type="pres">
      <dgm:prSet presAssocID="{267A7FE4-09C8-43E6-9E24-9053927B0659}" presName="sibTrans" presStyleCnt="0"/>
      <dgm:spPr/>
    </dgm:pt>
    <dgm:pt modelId="{6FBF59E9-7A70-4048-90EE-496A1911DF76}" type="pres">
      <dgm:prSet presAssocID="{DC01A81C-1EBC-436E-B871-9EA659977CBB}" presName="node" presStyleLbl="node1" presStyleIdx="12" presStyleCnt="19">
        <dgm:presLayoutVars>
          <dgm:bulletEnabled val="1"/>
        </dgm:presLayoutVars>
      </dgm:prSet>
      <dgm:spPr/>
    </dgm:pt>
    <dgm:pt modelId="{5D1509BE-F3A2-4DA4-B437-F2FDC1B93B76}" type="pres">
      <dgm:prSet presAssocID="{41079771-EF9E-43B7-B099-0489964251FD}" presName="sibTrans" presStyleCnt="0"/>
      <dgm:spPr/>
    </dgm:pt>
    <dgm:pt modelId="{2CDCEA33-BFD2-44F4-B138-16E97335710A}" type="pres">
      <dgm:prSet presAssocID="{9912E5EC-D73D-49B8-ADC1-3DC25A21E4B0}" presName="node" presStyleLbl="node1" presStyleIdx="13" presStyleCnt="19">
        <dgm:presLayoutVars>
          <dgm:bulletEnabled val="1"/>
        </dgm:presLayoutVars>
      </dgm:prSet>
      <dgm:spPr/>
    </dgm:pt>
    <dgm:pt modelId="{9D4C4D08-DA97-40F1-894A-F167046B7A23}" type="pres">
      <dgm:prSet presAssocID="{2C8B288F-8F19-49F7-A90F-64C626D44A26}" presName="sibTrans" presStyleCnt="0"/>
      <dgm:spPr/>
    </dgm:pt>
    <dgm:pt modelId="{0865D30A-9808-4658-9AA3-C5F137595D56}" type="pres">
      <dgm:prSet presAssocID="{02D2A1BA-C821-4A77-B08F-D848B38D462D}" presName="node" presStyleLbl="node1" presStyleIdx="14" presStyleCnt="19">
        <dgm:presLayoutVars>
          <dgm:bulletEnabled val="1"/>
        </dgm:presLayoutVars>
      </dgm:prSet>
      <dgm:spPr/>
    </dgm:pt>
    <dgm:pt modelId="{AA362B7B-2C15-41EC-B316-84D13C1F223F}" type="pres">
      <dgm:prSet presAssocID="{7C347B3E-8956-4204-A018-AB02EC138407}" presName="sibTrans" presStyleCnt="0"/>
      <dgm:spPr/>
    </dgm:pt>
    <dgm:pt modelId="{BBBFAB7A-8795-4EB9-A20C-D0947D225020}" type="pres">
      <dgm:prSet presAssocID="{E1C27B69-DD7C-4AC6-9E2C-5E624ADE860B}" presName="node" presStyleLbl="node1" presStyleIdx="15" presStyleCnt="19" custLinFactNeighborX="-24662" custLinFactNeighborY="-6323">
        <dgm:presLayoutVars>
          <dgm:bulletEnabled val="1"/>
        </dgm:presLayoutVars>
      </dgm:prSet>
      <dgm:spPr/>
    </dgm:pt>
    <dgm:pt modelId="{5198BB56-B87A-427C-930A-AA1977C10027}" type="pres">
      <dgm:prSet presAssocID="{0BDF7CAF-EEBF-4FA4-A5A6-B1F0DF27BE2A}" presName="sibTrans" presStyleCnt="0"/>
      <dgm:spPr/>
    </dgm:pt>
    <dgm:pt modelId="{F63FD66C-D16E-453E-9189-CE4A7A05B761}" type="pres">
      <dgm:prSet presAssocID="{214757A8-AF97-41FC-B867-B0F6D92133B8}" presName="node" presStyleLbl="node1" presStyleIdx="16" presStyleCnt="19" custLinFactNeighborX="-17073" custLinFactNeighborY="-7114">
        <dgm:presLayoutVars>
          <dgm:bulletEnabled val="1"/>
        </dgm:presLayoutVars>
      </dgm:prSet>
      <dgm:spPr/>
    </dgm:pt>
    <dgm:pt modelId="{2462C7D7-EBEC-4067-BC25-B278CBC63174}" type="pres">
      <dgm:prSet presAssocID="{C0A3AF07-2BF1-4CC0-A368-12B1B4409210}" presName="sibTrans" presStyleCnt="0"/>
      <dgm:spPr/>
    </dgm:pt>
    <dgm:pt modelId="{930CE49E-E03F-489F-83BA-DB04E2F06235}" type="pres">
      <dgm:prSet presAssocID="{B542D952-B29F-4743-B3B0-C63FD6910F3C}" presName="node" presStyleLbl="node1" presStyleIdx="17" presStyleCnt="19" custLinFactNeighborX="-12331" custLinFactNeighborY="-10276">
        <dgm:presLayoutVars>
          <dgm:bulletEnabled val="1"/>
        </dgm:presLayoutVars>
      </dgm:prSet>
      <dgm:spPr/>
    </dgm:pt>
    <dgm:pt modelId="{FA0C94D6-22BF-4CC3-B0F3-136AF5ACF930}" type="pres">
      <dgm:prSet presAssocID="{E153B207-FEAC-41B8-9521-9ED20CDB9343}" presName="sibTrans" presStyleCnt="0"/>
      <dgm:spPr/>
    </dgm:pt>
    <dgm:pt modelId="{10059C85-3E0C-455C-9800-58698B50A853}" type="pres">
      <dgm:prSet presAssocID="{DE159AAC-34B0-4509-9F07-47E2EE3142BD}" presName="node" presStyleLbl="node1" presStyleIdx="18" presStyleCnt="19" custLinFactNeighborX="-5691" custLinFactNeighborY="-11066">
        <dgm:presLayoutVars>
          <dgm:bulletEnabled val="1"/>
        </dgm:presLayoutVars>
      </dgm:prSet>
      <dgm:spPr/>
    </dgm:pt>
  </dgm:ptLst>
  <dgm:cxnLst>
    <dgm:cxn modelId="{0296BA00-253E-4D38-9637-CC8315B13C6E}" srcId="{2EC328FA-C223-477D-AE9A-3C2C275E05D6}" destId="{38C4B3DA-8A76-4618-9418-FF244E554C68}" srcOrd="1" destOrd="0" parTransId="{E5B3E3BE-0C3E-4CC0-84E9-C84D1B84E536}" sibTransId="{919C4FA3-5A70-4B20-8617-51F095C4D5A0}"/>
    <dgm:cxn modelId="{A881AD0D-9EA9-4D24-97E9-4C0FBEFB349C}" type="presOf" srcId="{9738A2DB-168C-4A2B-95BB-571E9A858E99}" destId="{4EAAC315-F6DE-472C-BA5E-CCBC79330392}" srcOrd="0" destOrd="0" presId="urn:microsoft.com/office/officeart/2005/8/layout/default"/>
    <dgm:cxn modelId="{2024250F-371F-486B-B30C-78B1DEAC76CD}" srcId="{2EC328FA-C223-477D-AE9A-3C2C275E05D6}" destId="{DE159AAC-34B0-4509-9F07-47E2EE3142BD}" srcOrd="18" destOrd="0" parTransId="{3BBE4CEF-F0B1-4BD5-8224-B4B32D0F3E68}" sibTransId="{F124FE4F-F6B9-440A-8B89-7F7B482DA0FA}"/>
    <dgm:cxn modelId="{90A82C15-6474-4DA0-98ED-0EF01EEF7AEF}" type="presOf" srcId="{A9D47AB3-947A-4AC7-AD30-B3B0DB259005}" destId="{34985715-E8CA-4325-A196-A1224B760C0B}" srcOrd="0" destOrd="0" presId="urn:microsoft.com/office/officeart/2005/8/layout/default"/>
    <dgm:cxn modelId="{74956219-9615-4C12-8912-055AF58365A1}" type="presOf" srcId="{E1C27B69-DD7C-4AC6-9E2C-5E624ADE860B}" destId="{BBBFAB7A-8795-4EB9-A20C-D0947D225020}" srcOrd="0" destOrd="0" presId="urn:microsoft.com/office/officeart/2005/8/layout/default"/>
    <dgm:cxn modelId="{8BE9C51B-C69B-4412-A625-56DA79AB38A0}" type="presOf" srcId="{B542D952-B29F-4743-B3B0-C63FD6910F3C}" destId="{930CE49E-E03F-489F-83BA-DB04E2F06235}" srcOrd="0" destOrd="0" presId="urn:microsoft.com/office/officeart/2005/8/layout/default"/>
    <dgm:cxn modelId="{4DD2E629-CC36-4B7B-AEE3-676C099E5B52}" type="presOf" srcId="{C1E3C77D-DC67-4618-AC96-069439024C35}" destId="{3D1B9E5A-984A-4D02-BB58-19E7CB6BB495}" srcOrd="0" destOrd="0" presId="urn:microsoft.com/office/officeart/2005/8/layout/default"/>
    <dgm:cxn modelId="{B0B60334-44D5-4830-A2CE-0AE76497101C}" srcId="{2EC328FA-C223-477D-AE9A-3C2C275E05D6}" destId="{F933B5E3-93AD-47B9-B4D6-DE28DF8B667A}" srcOrd="3" destOrd="0" parTransId="{ECBF15DD-02A3-4535-805A-EDD12E9188FC}" sibTransId="{62FA73AA-9400-401C-8571-D16B6E91ECB9}"/>
    <dgm:cxn modelId="{DAA9736A-B236-4584-81E0-34C6BDDC4BD3}" type="presOf" srcId="{38C4B3DA-8A76-4618-9418-FF244E554C68}" destId="{16892C25-7744-4CDD-884B-026F40582D82}" srcOrd="0" destOrd="0" presId="urn:microsoft.com/office/officeart/2005/8/layout/default"/>
    <dgm:cxn modelId="{13AE1A50-11F2-4871-BB0B-AF885FFEAF6F}" srcId="{2EC328FA-C223-477D-AE9A-3C2C275E05D6}" destId="{E27BC69B-45CD-413F-9CCA-DE8F3CCB246A}" srcOrd="11" destOrd="0" parTransId="{B2D67B44-301E-47A5-BFD2-8743D5311266}" sibTransId="{267A7FE4-09C8-43E6-9E24-9053927B0659}"/>
    <dgm:cxn modelId="{FB54A051-96DC-4110-82C8-5D650CC8717B}" type="presOf" srcId="{DC01A81C-1EBC-436E-B871-9EA659977CBB}" destId="{6FBF59E9-7A70-4048-90EE-496A1911DF76}" srcOrd="0" destOrd="0" presId="urn:microsoft.com/office/officeart/2005/8/layout/default"/>
    <dgm:cxn modelId="{69BA2053-C3C8-4C78-91E2-371F0A3A2D84}" type="presOf" srcId="{1FB68467-F8A3-42C6-8046-CC343063F651}" destId="{0C039256-7FAA-446A-BD75-32DEC621FE76}" srcOrd="0" destOrd="0" presId="urn:microsoft.com/office/officeart/2005/8/layout/default"/>
    <dgm:cxn modelId="{40505B73-C561-480D-B7EA-A51DDF2CD8B8}" type="presOf" srcId="{DBB75AD5-2BBC-40A4-A4CB-08E49F856C02}" destId="{0E1A0EE9-1220-468A-B31C-046E995DDA85}" srcOrd="0" destOrd="0" presId="urn:microsoft.com/office/officeart/2005/8/layout/default"/>
    <dgm:cxn modelId="{E8EAED54-1F48-4E11-98F2-C269BE8FF95C}" srcId="{2EC328FA-C223-477D-AE9A-3C2C275E05D6}" destId="{DC01A81C-1EBC-436E-B871-9EA659977CBB}" srcOrd="12" destOrd="0" parTransId="{1A2C84E9-4F99-459E-A07A-83911513D90A}" sibTransId="{41079771-EF9E-43B7-B099-0489964251FD}"/>
    <dgm:cxn modelId="{63C02157-F2A3-4B30-97A5-F4C04B400A3F}" srcId="{2EC328FA-C223-477D-AE9A-3C2C275E05D6}" destId="{1FB68467-F8A3-42C6-8046-CC343063F651}" srcOrd="6" destOrd="0" parTransId="{B322F2EC-3992-4742-B008-394EA4CB8E98}" sibTransId="{03C38C7A-CC2D-4B8A-AB13-32C6E2F2BC37}"/>
    <dgm:cxn modelId="{37E78C58-97FD-4EB4-8A0B-910CDC75AD83}" srcId="{2EC328FA-C223-477D-AE9A-3C2C275E05D6}" destId="{9912E5EC-D73D-49B8-ADC1-3DC25A21E4B0}" srcOrd="13" destOrd="0" parTransId="{B5692C7C-1004-4E43-8525-0DCB1C8E6C14}" sibTransId="{2C8B288F-8F19-49F7-A90F-64C626D44A26}"/>
    <dgm:cxn modelId="{7B82425A-5E68-44D0-8F9C-D7726BE4F1D8}" srcId="{2EC328FA-C223-477D-AE9A-3C2C275E05D6}" destId="{13518444-D471-4212-A7EA-AC156A1094C1}" srcOrd="10" destOrd="0" parTransId="{AC708701-4383-4521-BC4A-5BEFB1C10C08}" sibTransId="{9EBAE814-1CFD-4509-A767-B9A5E8FE9B28}"/>
    <dgm:cxn modelId="{B5966D5A-0C45-4E80-ADE4-DA7D3033C6C2}" srcId="{2EC328FA-C223-477D-AE9A-3C2C275E05D6}" destId="{B542D952-B29F-4743-B3B0-C63FD6910F3C}" srcOrd="17" destOrd="0" parTransId="{D69F4E3B-494C-4707-B3B2-CDF94C611498}" sibTransId="{E153B207-FEAC-41B8-9521-9ED20CDB9343}"/>
    <dgm:cxn modelId="{39F3F87A-C94C-4D1E-8CE5-3EC940CECC54}" type="presOf" srcId="{F933B5E3-93AD-47B9-B4D6-DE28DF8B667A}" destId="{CF756FAA-0850-490E-94D5-50A63B16150A}" srcOrd="0" destOrd="0" presId="urn:microsoft.com/office/officeart/2005/8/layout/default"/>
    <dgm:cxn modelId="{B64C417C-D926-4D71-BAA6-003E581B5C8C}" srcId="{2EC328FA-C223-477D-AE9A-3C2C275E05D6}" destId="{214757A8-AF97-41FC-B867-B0F6D92133B8}" srcOrd="16" destOrd="0" parTransId="{7EB44AD1-FF32-44AF-AF2F-C065D68AF2F3}" sibTransId="{C0A3AF07-2BF1-4CC0-A368-12B1B4409210}"/>
    <dgm:cxn modelId="{037EAA83-4CCA-4C34-8CFB-0A94338930DA}" srcId="{2EC328FA-C223-477D-AE9A-3C2C275E05D6}" destId="{81DAE5CC-29EB-4B57-ADDE-2C07A0181A23}" srcOrd="8" destOrd="0" parTransId="{D361610C-E041-4CC7-8117-819C361DADBF}" sibTransId="{AF7F3C30-82ED-4ED8-8583-76C7DDC3D065}"/>
    <dgm:cxn modelId="{91CC7FA2-4D44-4E2F-806A-5C9EC9944810}" type="presOf" srcId="{326DA9B7-F036-4C3F-9CD7-427D7C6DCAF8}" destId="{731D26BF-409F-482D-A6F4-C126445E5644}" srcOrd="0" destOrd="0" presId="urn:microsoft.com/office/officeart/2005/8/layout/default"/>
    <dgm:cxn modelId="{093729C2-3A95-4BC3-9EC5-5BA234437360}" srcId="{2EC328FA-C223-477D-AE9A-3C2C275E05D6}" destId="{DBB75AD5-2BBC-40A4-A4CB-08E49F856C02}" srcOrd="5" destOrd="0" parTransId="{6F6462EA-D73F-431B-BC93-DD24C08C9057}" sibTransId="{022586A0-9A4C-4A6C-8750-221372022594}"/>
    <dgm:cxn modelId="{46CD5FC9-3CB0-4886-948E-9D0959A9A33C}" type="presOf" srcId="{81DAE5CC-29EB-4B57-ADDE-2C07A0181A23}" destId="{A107235A-1606-4BA6-B90D-A178021C1287}" srcOrd="0" destOrd="0" presId="urn:microsoft.com/office/officeart/2005/8/layout/default"/>
    <dgm:cxn modelId="{FD89BECF-30ED-4C16-973E-9C9FBAE33C70}" type="presOf" srcId="{E27BC69B-45CD-413F-9CCA-DE8F3CCB246A}" destId="{A44AE967-748D-477F-A1DE-C128790B8850}" srcOrd="0" destOrd="0" presId="urn:microsoft.com/office/officeart/2005/8/layout/default"/>
    <dgm:cxn modelId="{148F7FD0-F21E-4B9B-BD6B-C4DBCAB88D68}" srcId="{2EC328FA-C223-477D-AE9A-3C2C275E05D6}" destId="{0ED74C51-CD37-4553-83C5-E8CD234CB96E}" srcOrd="9" destOrd="0" parTransId="{38CC7274-1CB9-4FB1-BCA2-7857EE462894}" sibTransId="{5B013327-889B-4862-8BD1-2C84EC3EAB57}"/>
    <dgm:cxn modelId="{E4D64DD5-5F99-4C80-92DC-25D0832C2305}" type="presOf" srcId="{DE159AAC-34B0-4509-9F07-47E2EE3142BD}" destId="{10059C85-3E0C-455C-9800-58698B50A853}" srcOrd="0" destOrd="0" presId="urn:microsoft.com/office/officeart/2005/8/layout/default"/>
    <dgm:cxn modelId="{554E77D6-A141-4E6F-97F0-F16B3178BA20}" type="presOf" srcId="{02D2A1BA-C821-4A77-B08F-D848B38D462D}" destId="{0865D30A-9808-4658-9AA3-C5F137595D56}" srcOrd="0" destOrd="0" presId="urn:microsoft.com/office/officeart/2005/8/layout/default"/>
    <dgm:cxn modelId="{A69466DA-D6EE-4BC5-B6EA-BE168A08FD81}" type="presOf" srcId="{9912E5EC-D73D-49B8-ADC1-3DC25A21E4B0}" destId="{2CDCEA33-BFD2-44F4-B138-16E97335710A}" srcOrd="0" destOrd="0" presId="urn:microsoft.com/office/officeart/2005/8/layout/default"/>
    <dgm:cxn modelId="{7D5E00DB-8EA9-4B46-A6A6-09BB004EECAD}" srcId="{2EC328FA-C223-477D-AE9A-3C2C275E05D6}" destId="{E1C27B69-DD7C-4AC6-9E2C-5E624ADE860B}" srcOrd="15" destOrd="0" parTransId="{600D91D3-7DCF-4094-B13C-C9A23A8B0BB6}" sibTransId="{0BDF7CAF-EEBF-4FA4-A5A6-B1F0DF27BE2A}"/>
    <dgm:cxn modelId="{76E921DD-47B0-4A15-84F6-CBB1C14E7B45}" srcId="{2EC328FA-C223-477D-AE9A-3C2C275E05D6}" destId="{A9D47AB3-947A-4AC7-AD30-B3B0DB259005}" srcOrd="2" destOrd="0" parTransId="{B009A830-A257-4861-8483-DD1C646795EC}" sibTransId="{016C8A27-4CA5-43E9-B3AC-1A4F4581FA46}"/>
    <dgm:cxn modelId="{8F8FB2DE-82F4-4F74-8B77-0F9F73987F4D}" type="presOf" srcId="{2EC328FA-C223-477D-AE9A-3C2C275E05D6}" destId="{6B3EBE42-4F40-4DBF-9CAF-1078CB38F688}" srcOrd="0" destOrd="0" presId="urn:microsoft.com/office/officeart/2005/8/layout/default"/>
    <dgm:cxn modelId="{B30EB7E1-E106-4CDB-B7A1-63B653DCD98C}" srcId="{2EC328FA-C223-477D-AE9A-3C2C275E05D6}" destId="{C1E3C77D-DC67-4618-AC96-069439024C35}" srcOrd="0" destOrd="0" parTransId="{2F31FCE8-DB00-4F6E-9DA1-F2189752384E}" sibTransId="{DBB8CDB4-1D71-4AD7-91E8-FA25846A4CAA}"/>
    <dgm:cxn modelId="{B9D686E3-36E2-43A6-B23F-FA8801F1E88A}" srcId="{2EC328FA-C223-477D-AE9A-3C2C275E05D6}" destId="{9738A2DB-168C-4A2B-95BB-571E9A858E99}" srcOrd="4" destOrd="0" parTransId="{81E87A87-A2FD-4094-A268-980171D9FA59}" sibTransId="{93F3CC74-DD71-4C55-B319-A6B2A868CF62}"/>
    <dgm:cxn modelId="{1F004FEA-992A-4C77-9E92-609C78D126CF}" type="presOf" srcId="{0ED74C51-CD37-4553-83C5-E8CD234CB96E}" destId="{24F9669C-82FF-47B5-819F-8A65994BAA9F}" srcOrd="0" destOrd="0" presId="urn:microsoft.com/office/officeart/2005/8/layout/default"/>
    <dgm:cxn modelId="{2F6E97ED-DD15-4869-85E5-03323ED7380E}" type="presOf" srcId="{13518444-D471-4212-A7EA-AC156A1094C1}" destId="{ABE0E489-0DCC-4B90-AD44-E248D37238BC}" srcOrd="0" destOrd="0" presId="urn:microsoft.com/office/officeart/2005/8/layout/default"/>
    <dgm:cxn modelId="{F6FD07F7-0368-4F8B-9D39-16C7390579CD}" type="presOf" srcId="{214757A8-AF97-41FC-B867-B0F6D92133B8}" destId="{F63FD66C-D16E-453E-9189-CE4A7A05B761}" srcOrd="0" destOrd="0" presId="urn:microsoft.com/office/officeart/2005/8/layout/default"/>
    <dgm:cxn modelId="{DB4385F7-F119-45DD-94E1-BDE5614273B3}" srcId="{2EC328FA-C223-477D-AE9A-3C2C275E05D6}" destId="{326DA9B7-F036-4C3F-9CD7-427D7C6DCAF8}" srcOrd="7" destOrd="0" parTransId="{559F9E58-8FC3-4A15-B5AA-DE0E06EDB0C0}" sibTransId="{8E122AF6-8550-4DD0-B2CC-37FD8F90C9AC}"/>
    <dgm:cxn modelId="{A0C074FF-CF05-4D5A-8584-5A26AC4C41F2}" srcId="{2EC328FA-C223-477D-AE9A-3C2C275E05D6}" destId="{02D2A1BA-C821-4A77-B08F-D848B38D462D}" srcOrd="14" destOrd="0" parTransId="{77403A5E-9A32-4FA5-8408-247805B1724A}" sibTransId="{7C347B3E-8956-4204-A018-AB02EC138407}"/>
    <dgm:cxn modelId="{9756E9C2-F39C-4ED7-9E21-873A36A90C85}" type="presParOf" srcId="{6B3EBE42-4F40-4DBF-9CAF-1078CB38F688}" destId="{3D1B9E5A-984A-4D02-BB58-19E7CB6BB495}" srcOrd="0" destOrd="0" presId="urn:microsoft.com/office/officeart/2005/8/layout/default"/>
    <dgm:cxn modelId="{F37631E6-C4AA-477D-9304-EF29A0E039FB}" type="presParOf" srcId="{6B3EBE42-4F40-4DBF-9CAF-1078CB38F688}" destId="{630F48C0-05FB-4F43-9B56-2A6482242BCF}" srcOrd="1" destOrd="0" presId="urn:microsoft.com/office/officeart/2005/8/layout/default"/>
    <dgm:cxn modelId="{D923FBCD-5177-454E-97B9-2996BAD7FB95}" type="presParOf" srcId="{6B3EBE42-4F40-4DBF-9CAF-1078CB38F688}" destId="{16892C25-7744-4CDD-884B-026F40582D82}" srcOrd="2" destOrd="0" presId="urn:microsoft.com/office/officeart/2005/8/layout/default"/>
    <dgm:cxn modelId="{0D7B3165-8253-4297-AA92-EA795BEBA879}" type="presParOf" srcId="{6B3EBE42-4F40-4DBF-9CAF-1078CB38F688}" destId="{B6B2B4AE-A43B-4D2E-B128-F2E9FBA3939F}" srcOrd="3" destOrd="0" presId="urn:microsoft.com/office/officeart/2005/8/layout/default"/>
    <dgm:cxn modelId="{36E5D8A4-2F83-444A-9C34-7D6683361A5D}" type="presParOf" srcId="{6B3EBE42-4F40-4DBF-9CAF-1078CB38F688}" destId="{34985715-E8CA-4325-A196-A1224B760C0B}" srcOrd="4" destOrd="0" presId="urn:microsoft.com/office/officeart/2005/8/layout/default"/>
    <dgm:cxn modelId="{B1A8738D-40A4-4E47-9009-795C2DFCE4E8}" type="presParOf" srcId="{6B3EBE42-4F40-4DBF-9CAF-1078CB38F688}" destId="{08651F09-93D5-4A4C-B257-5D77B4F3FD21}" srcOrd="5" destOrd="0" presId="urn:microsoft.com/office/officeart/2005/8/layout/default"/>
    <dgm:cxn modelId="{BC5833FB-55C8-448D-B565-DFFAB53CA11B}" type="presParOf" srcId="{6B3EBE42-4F40-4DBF-9CAF-1078CB38F688}" destId="{CF756FAA-0850-490E-94D5-50A63B16150A}" srcOrd="6" destOrd="0" presId="urn:microsoft.com/office/officeart/2005/8/layout/default"/>
    <dgm:cxn modelId="{9E5FBA42-402E-40B0-A108-C8E261305BB5}" type="presParOf" srcId="{6B3EBE42-4F40-4DBF-9CAF-1078CB38F688}" destId="{F0BB0C37-741A-4BE3-8103-6A4729F94126}" srcOrd="7" destOrd="0" presId="urn:microsoft.com/office/officeart/2005/8/layout/default"/>
    <dgm:cxn modelId="{C0FBFE66-7B78-483E-A196-26634B9B3827}" type="presParOf" srcId="{6B3EBE42-4F40-4DBF-9CAF-1078CB38F688}" destId="{4EAAC315-F6DE-472C-BA5E-CCBC79330392}" srcOrd="8" destOrd="0" presId="urn:microsoft.com/office/officeart/2005/8/layout/default"/>
    <dgm:cxn modelId="{ED99745B-8B96-4CED-AC28-67F5AC10B93E}" type="presParOf" srcId="{6B3EBE42-4F40-4DBF-9CAF-1078CB38F688}" destId="{ED2FBA6D-FB3A-4B7C-9D7B-E3D5012CC9E7}" srcOrd="9" destOrd="0" presId="urn:microsoft.com/office/officeart/2005/8/layout/default"/>
    <dgm:cxn modelId="{69B83A6C-8366-46C0-ABF9-EFA62F2CE909}" type="presParOf" srcId="{6B3EBE42-4F40-4DBF-9CAF-1078CB38F688}" destId="{0E1A0EE9-1220-468A-B31C-046E995DDA85}" srcOrd="10" destOrd="0" presId="urn:microsoft.com/office/officeart/2005/8/layout/default"/>
    <dgm:cxn modelId="{CD449745-41C1-445E-BAE9-EAC4F91A51B4}" type="presParOf" srcId="{6B3EBE42-4F40-4DBF-9CAF-1078CB38F688}" destId="{3BEB23AE-544F-4EC4-AA08-D59BC16897BA}" srcOrd="11" destOrd="0" presId="urn:microsoft.com/office/officeart/2005/8/layout/default"/>
    <dgm:cxn modelId="{000D93CA-943C-4EF7-B3F9-CDB0F0959DF2}" type="presParOf" srcId="{6B3EBE42-4F40-4DBF-9CAF-1078CB38F688}" destId="{0C039256-7FAA-446A-BD75-32DEC621FE76}" srcOrd="12" destOrd="0" presId="urn:microsoft.com/office/officeart/2005/8/layout/default"/>
    <dgm:cxn modelId="{95A3FAE5-BAFC-4EEE-8CDE-44468967F1DE}" type="presParOf" srcId="{6B3EBE42-4F40-4DBF-9CAF-1078CB38F688}" destId="{5BB64D30-5073-4FE1-B988-2A7A4CC8CA97}" srcOrd="13" destOrd="0" presId="urn:microsoft.com/office/officeart/2005/8/layout/default"/>
    <dgm:cxn modelId="{2DF0CFD3-523F-4238-B9CA-14849DB2DBB8}" type="presParOf" srcId="{6B3EBE42-4F40-4DBF-9CAF-1078CB38F688}" destId="{731D26BF-409F-482D-A6F4-C126445E5644}" srcOrd="14" destOrd="0" presId="urn:microsoft.com/office/officeart/2005/8/layout/default"/>
    <dgm:cxn modelId="{CCE1863F-CC0C-492F-BD92-77AE6A5FB85E}" type="presParOf" srcId="{6B3EBE42-4F40-4DBF-9CAF-1078CB38F688}" destId="{F7A5177D-5B9D-4F46-B137-B53812E0DFC8}" srcOrd="15" destOrd="0" presId="urn:microsoft.com/office/officeart/2005/8/layout/default"/>
    <dgm:cxn modelId="{E602AF9A-BA36-4C34-9E51-9E7D4240903A}" type="presParOf" srcId="{6B3EBE42-4F40-4DBF-9CAF-1078CB38F688}" destId="{A107235A-1606-4BA6-B90D-A178021C1287}" srcOrd="16" destOrd="0" presId="urn:microsoft.com/office/officeart/2005/8/layout/default"/>
    <dgm:cxn modelId="{CAB73E7C-387D-4017-AE79-08C70F21A7B9}" type="presParOf" srcId="{6B3EBE42-4F40-4DBF-9CAF-1078CB38F688}" destId="{4E9F24D0-EEC5-4499-B33B-EA09EC32135F}" srcOrd="17" destOrd="0" presId="urn:microsoft.com/office/officeart/2005/8/layout/default"/>
    <dgm:cxn modelId="{02BC8A0B-F6B9-42B4-8066-F5D076E0D5DB}" type="presParOf" srcId="{6B3EBE42-4F40-4DBF-9CAF-1078CB38F688}" destId="{24F9669C-82FF-47B5-819F-8A65994BAA9F}" srcOrd="18" destOrd="0" presId="urn:microsoft.com/office/officeart/2005/8/layout/default"/>
    <dgm:cxn modelId="{9C392664-3F2C-4766-8F4A-A46460C3F622}" type="presParOf" srcId="{6B3EBE42-4F40-4DBF-9CAF-1078CB38F688}" destId="{EB40DC98-5449-410F-A173-1C473473C610}" srcOrd="19" destOrd="0" presId="urn:microsoft.com/office/officeart/2005/8/layout/default"/>
    <dgm:cxn modelId="{6A4E3DA0-C03A-4597-93CD-95401FCB377E}" type="presParOf" srcId="{6B3EBE42-4F40-4DBF-9CAF-1078CB38F688}" destId="{ABE0E489-0DCC-4B90-AD44-E248D37238BC}" srcOrd="20" destOrd="0" presId="urn:microsoft.com/office/officeart/2005/8/layout/default"/>
    <dgm:cxn modelId="{8B98EA61-9C1D-4302-8CA0-9C6705548977}" type="presParOf" srcId="{6B3EBE42-4F40-4DBF-9CAF-1078CB38F688}" destId="{C9466F1D-ADAD-49EB-8C41-E13F8333B239}" srcOrd="21" destOrd="0" presId="urn:microsoft.com/office/officeart/2005/8/layout/default"/>
    <dgm:cxn modelId="{942AF1C1-11D0-447B-B1F8-40D650BA59E4}" type="presParOf" srcId="{6B3EBE42-4F40-4DBF-9CAF-1078CB38F688}" destId="{A44AE967-748D-477F-A1DE-C128790B8850}" srcOrd="22" destOrd="0" presId="urn:microsoft.com/office/officeart/2005/8/layout/default"/>
    <dgm:cxn modelId="{F3D3BEB0-11BD-4788-97CE-C3CDFD6AFE99}" type="presParOf" srcId="{6B3EBE42-4F40-4DBF-9CAF-1078CB38F688}" destId="{EAB4F4B5-37F6-4FB5-B7F8-45EB22A60D9A}" srcOrd="23" destOrd="0" presId="urn:microsoft.com/office/officeart/2005/8/layout/default"/>
    <dgm:cxn modelId="{2101F8F3-BBEC-4D85-A24E-F89C7FF97525}" type="presParOf" srcId="{6B3EBE42-4F40-4DBF-9CAF-1078CB38F688}" destId="{6FBF59E9-7A70-4048-90EE-496A1911DF76}" srcOrd="24" destOrd="0" presId="urn:microsoft.com/office/officeart/2005/8/layout/default"/>
    <dgm:cxn modelId="{8838FABF-FC07-42CE-B3C6-32BED5697A15}" type="presParOf" srcId="{6B3EBE42-4F40-4DBF-9CAF-1078CB38F688}" destId="{5D1509BE-F3A2-4DA4-B437-F2FDC1B93B76}" srcOrd="25" destOrd="0" presId="urn:microsoft.com/office/officeart/2005/8/layout/default"/>
    <dgm:cxn modelId="{DA4121DE-0AB4-4CE2-A0D2-CEC8C41AD4B3}" type="presParOf" srcId="{6B3EBE42-4F40-4DBF-9CAF-1078CB38F688}" destId="{2CDCEA33-BFD2-44F4-B138-16E97335710A}" srcOrd="26" destOrd="0" presId="urn:microsoft.com/office/officeart/2005/8/layout/default"/>
    <dgm:cxn modelId="{FAD3EBBE-37DF-4FE0-AB95-E8B56923500D}" type="presParOf" srcId="{6B3EBE42-4F40-4DBF-9CAF-1078CB38F688}" destId="{9D4C4D08-DA97-40F1-894A-F167046B7A23}" srcOrd="27" destOrd="0" presId="urn:microsoft.com/office/officeart/2005/8/layout/default"/>
    <dgm:cxn modelId="{7BD3CD07-73F2-460B-8062-0B714A2EB8F2}" type="presParOf" srcId="{6B3EBE42-4F40-4DBF-9CAF-1078CB38F688}" destId="{0865D30A-9808-4658-9AA3-C5F137595D56}" srcOrd="28" destOrd="0" presId="urn:microsoft.com/office/officeart/2005/8/layout/default"/>
    <dgm:cxn modelId="{3262CE47-AF2F-4156-BA74-2076B11FD84F}" type="presParOf" srcId="{6B3EBE42-4F40-4DBF-9CAF-1078CB38F688}" destId="{AA362B7B-2C15-41EC-B316-84D13C1F223F}" srcOrd="29" destOrd="0" presId="urn:microsoft.com/office/officeart/2005/8/layout/default"/>
    <dgm:cxn modelId="{79EB4689-5AB8-4A46-8FAB-B22346A35C4F}" type="presParOf" srcId="{6B3EBE42-4F40-4DBF-9CAF-1078CB38F688}" destId="{BBBFAB7A-8795-4EB9-A20C-D0947D225020}" srcOrd="30" destOrd="0" presId="urn:microsoft.com/office/officeart/2005/8/layout/default"/>
    <dgm:cxn modelId="{638454D3-3A52-424E-B870-9D2E6290395D}" type="presParOf" srcId="{6B3EBE42-4F40-4DBF-9CAF-1078CB38F688}" destId="{5198BB56-B87A-427C-930A-AA1977C10027}" srcOrd="31" destOrd="0" presId="urn:microsoft.com/office/officeart/2005/8/layout/default"/>
    <dgm:cxn modelId="{4633952B-BF76-4933-B51C-EA628803AF8C}" type="presParOf" srcId="{6B3EBE42-4F40-4DBF-9CAF-1078CB38F688}" destId="{F63FD66C-D16E-453E-9189-CE4A7A05B761}" srcOrd="32" destOrd="0" presId="urn:microsoft.com/office/officeart/2005/8/layout/default"/>
    <dgm:cxn modelId="{731D9605-481F-4576-A9C3-24D638A201AE}" type="presParOf" srcId="{6B3EBE42-4F40-4DBF-9CAF-1078CB38F688}" destId="{2462C7D7-EBEC-4067-BC25-B278CBC63174}" srcOrd="33" destOrd="0" presId="urn:microsoft.com/office/officeart/2005/8/layout/default"/>
    <dgm:cxn modelId="{59344A98-30B7-4FE4-9A89-12400B31BD44}" type="presParOf" srcId="{6B3EBE42-4F40-4DBF-9CAF-1078CB38F688}" destId="{930CE49E-E03F-489F-83BA-DB04E2F06235}" srcOrd="34" destOrd="0" presId="urn:microsoft.com/office/officeart/2005/8/layout/default"/>
    <dgm:cxn modelId="{21D8E694-3433-4042-B39B-FB99201F5791}" type="presParOf" srcId="{6B3EBE42-4F40-4DBF-9CAF-1078CB38F688}" destId="{FA0C94D6-22BF-4CC3-B0F3-136AF5ACF930}" srcOrd="35" destOrd="0" presId="urn:microsoft.com/office/officeart/2005/8/layout/default"/>
    <dgm:cxn modelId="{F0F0C888-9ABB-405D-B748-D0435ACB5094}" type="presParOf" srcId="{6B3EBE42-4F40-4DBF-9CAF-1078CB38F688}" destId="{10059C85-3E0C-455C-9800-58698B50A853}" srcOrd="3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B30127-49F7-4175-A0B6-F74115BB2376}">
      <dsp:nvSpPr>
        <dsp:cNvPr id="0" name=""/>
        <dsp:cNvSpPr/>
      </dsp:nvSpPr>
      <dsp:spPr>
        <a:xfrm>
          <a:off x="447870" y="192942"/>
          <a:ext cx="2174490" cy="13046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Allow for hand holding- assist with housing search, completing applications, setting up utilities</a:t>
          </a:r>
        </a:p>
      </dsp:txBody>
      <dsp:txXfrm>
        <a:off x="447870" y="192942"/>
        <a:ext cx="2174490" cy="1304694"/>
      </dsp:txXfrm>
    </dsp:sp>
    <dsp:sp modelId="{BB567328-2E71-42D3-9F63-4F795C6188CE}">
      <dsp:nvSpPr>
        <dsp:cNvPr id="0" name=""/>
        <dsp:cNvSpPr/>
      </dsp:nvSpPr>
      <dsp:spPr>
        <a:xfrm>
          <a:off x="3633607" y="0"/>
          <a:ext cx="2174490" cy="13046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Transporting clients</a:t>
          </a:r>
        </a:p>
      </dsp:txBody>
      <dsp:txXfrm>
        <a:off x="3633607" y="0"/>
        <a:ext cx="2174490" cy="1304694"/>
      </dsp:txXfrm>
    </dsp:sp>
    <dsp:sp modelId="{C61B9343-767D-4D29-BA61-59BA404DDF39}">
      <dsp:nvSpPr>
        <dsp:cNvPr id="0" name=""/>
        <dsp:cNvSpPr/>
      </dsp:nvSpPr>
      <dsp:spPr>
        <a:xfrm>
          <a:off x="5534634" y="1460870"/>
          <a:ext cx="2174490" cy="13046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Let client be a part of apartment choice</a:t>
          </a:r>
        </a:p>
      </dsp:txBody>
      <dsp:txXfrm>
        <a:off x="5534634" y="1460870"/>
        <a:ext cx="2174490" cy="1304694"/>
      </dsp:txXfrm>
    </dsp:sp>
    <dsp:sp modelId="{B6C92C5E-D8B0-452A-A727-4308B8E5AFD7}">
      <dsp:nvSpPr>
        <dsp:cNvPr id="0" name=""/>
        <dsp:cNvSpPr/>
      </dsp:nvSpPr>
      <dsp:spPr>
        <a:xfrm>
          <a:off x="7330633" y="0"/>
          <a:ext cx="2174490" cy="13046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Weekly home visits for the 1</a:t>
          </a:r>
          <a:r>
            <a:rPr lang="en-US" sz="1600" kern="1200" baseline="30000" dirty="0"/>
            <a:t>st</a:t>
          </a:r>
          <a:r>
            <a:rPr lang="en-US" sz="1600" kern="1200" dirty="0"/>
            <a:t> 90 days, biweekly for next 90 days, then monthly</a:t>
          </a:r>
        </a:p>
      </dsp:txBody>
      <dsp:txXfrm>
        <a:off x="7330633" y="0"/>
        <a:ext cx="2174490" cy="1304694"/>
      </dsp:txXfrm>
    </dsp:sp>
    <dsp:sp modelId="{D09A9341-8991-4AF2-BE3B-D4C2B8E19B70}">
      <dsp:nvSpPr>
        <dsp:cNvPr id="0" name=""/>
        <dsp:cNvSpPr/>
      </dsp:nvSpPr>
      <dsp:spPr>
        <a:xfrm>
          <a:off x="221919" y="1913764"/>
          <a:ext cx="2174490" cy="13046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Make home visit count- have an agenda</a:t>
          </a:r>
        </a:p>
      </dsp:txBody>
      <dsp:txXfrm>
        <a:off x="221919" y="1913764"/>
        <a:ext cx="2174490" cy="1304694"/>
      </dsp:txXfrm>
    </dsp:sp>
    <dsp:sp modelId="{1587AB05-E9FE-4E03-9FDC-262CCCA5412D}">
      <dsp:nvSpPr>
        <dsp:cNvPr id="0" name=""/>
        <dsp:cNvSpPr/>
      </dsp:nvSpPr>
      <dsp:spPr>
        <a:xfrm>
          <a:off x="2714515" y="1523321"/>
          <a:ext cx="2174490" cy="13046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Help them make their unit a home- furniture and supplies</a:t>
          </a:r>
        </a:p>
      </dsp:txBody>
      <dsp:txXfrm>
        <a:off x="2714515" y="1523321"/>
        <a:ext cx="2174490" cy="1304694"/>
      </dsp:txXfrm>
    </dsp:sp>
    <dsp:sp modelId="{0B86B657-CD33-47B5-9F09-2C2C6528884D}">
      <dsp:nvSpPr>
        <dsp:cNvPr id="0" name=""/>
        <dsp:cNvSpPr/>
      </dsp:nvSpPr>
      <dsp:spPr>
        <a:xfrm>
          <a:off x="5517521" y="2932678"/>
          <a:ext cx="2174490" cy="13046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Focus on housing before anything else</a:t>
          </a:r>
        </a:p>
      </dsp:txBody>
      <dsp:txXfrm>
        <a:off x="5517521" y="2932678"/>
        <a:ext cx="2174490" cy="1304694"/>
      </dsp:txXfrm>
    </dsp:sp>
    <dsp:sp modelId="{9F497AAE-AC2C-4EFA-BBC2-8BAAEC58CDC4}">
      <dsp:nvSpPr>
        <dsp:cNvPr id="0" name=""/>
        <dsp:cNvSpPr/>
      </dsp:nvSpPr>
      <dsp:spPr>
        <a:xfrm>
          <a:off x="8026904" y="1808541"/>
          <a:ext cx="2174490" cy="13046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Create an individualized service plan(client centered with focus on housing stability)</a:t>
          </a:r>
        </a:p>
      </dsp:txBody>
      <dsp:txXfrm>
        <a:off x="8026904" y="1808541"/>
        <a:ext cx="2174490" cy="1304694"/>
      </dsp:txXfrm>
    </dsp:sp>
    <dsp:sp modelId="{BF7406AD-50BA-461C-BB11-DBD6C6DFEE48}">
      <dsp:nvSpPr>
        <dsp:cNvPr id="0" name=""/>
        <dsp:cNvSpPr/>
      </dsp:nvSpPr>
      <dsp:spPr>
        <a:xfrm>
          <a:off x="2593418" y="2969962"/>
          <a:ext cx="2174490" cy="13046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Don’t assume we always know what is best</a:t>
          </a:r>
        </a:p>
      </dsp:txBody>
      <dsp:txXfrm>
        <a:off x="2593418" y="2969962"/>
        <a:ext cx="2174490" cy="13046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7A67B-032F-4248-BCBB-F4D3C2E9E748}">
      <dsp:nvSpPr>
        <dsp:cNvPr id="0" name=""/>
        <dsp:cNvSpPr/>
      </dsp:nvSpPr>
      <dsp:spPr>
        <a:xfrm>
          <a:off x="263865" y="655521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Work on building trust with the client</a:t>
          </a:r>
        </a:p>
      </dsp:txBody>
      <dsp:txXfrm>
        <a:off x="263865" y="655521"/>
        <a:ext cx="2174490" cy="1304694"/>
      </dsp:txXfrm>
    </dsp:sp>
    <dsp:sp modelId="{08B9C7A7-72DF-4107-9489-017631C379D0}">
      <dsp:nvSpPr>
        <dsp:cNvPr id="0" name=""/>
        <dsp:cNvSpPr/>
      </dsp:nvSpPr>
      <dsp:spPr>
        <a:xfrm>
          <a:off x="2697750" y="0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Always use a Trauma Informed Approach</a:t>
          </a:r>
        </a:p>
      </dsp:txBody>
      <dsp:txXfrm>
        <a:off x="2697750" y="0"/>
        <a:ext cx="2174490" cy="1304694"/>
      </dsp:txXfrm>
    </dsp:sp>
    <dsp:sp modelId="{5CE07258-C952-4B96-A874-4916C7F9730F}">
      <dsp:nvSpPr>
        <dsp:cNvPr id="0" name=""/>
        <dsp:cNvSpPr/>
      </dsp:nvSpPr>
      <dsp:spPr>
        <a:xfrm>
          <a:off x="5660145" y="0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Recognize signs and symptoms of trauma</a:t>
          </a:r>
        </a:p>
      </dsp:txBody>
      <dsp:txXfrm>
        <a:off x="5660145" y="0"/>
        <a:ext cx="2174490" cy="1304694"/>
      </dsp:txXfrm>
    </dsp:sp>
    <dsp:sp modelId="{2BACD02D-6C5D-4DE0-AAEC-A3D28A5CB303}">
      <dsp:nvSpPr>
        <dsp:cNvPr id="0" name=""/>
        <dsp:cNvSpPr/>
      </dsp:nvSpPr>
      <dsp:spPr>
        <a:xfrm>
          <a:off x="7993352" y="951022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Actively resist re-traumatizing clients</a:t>
          </a:r>
        </a:p>
      </dsp:txBody>
      <dsp:txXfrm>
        <a:off x="7993352" y="951022"/>
        <a:ext cx="2174490" cy="1304694"/>
      </dsp:txXfrm>
    </dsp:sp>
    <dsp:sp modelId="{924F8E3F-6A3A-4D50-A980-74408C0BB8CD}">
      <dsp:nvSpPr>
        <dsp:cNvPr id="0" name=""/>
        <dsp:cNvSpPr/>
      </dsp:nvSpPr>
      <dsp:spPr>
        <a:xfrm>
          <a:off x="414861" y="2529997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Appreciate that the client has their own values </a:t>
          </a:r>
        </a:p>
      </dsp:txBody>
      <dsp:txXfrm>
        <a:off x="414861" y="2529997"/>
        <a:ext cx="2174490" cy="1304694"/>
      </dsp:txXfrm>
    </dsp:sp>
    <dsp:sp modelId="{D33B463B-7D9D-4C6E-8C4F-9125393BF314}">
      <dsp:nvSpPr>
        <dsp:cNvPr id="0" name=""/>
        <dsp:cNvSpPr/>
      </dsp:nvSpPr>
      <dsp:spPr>
        <a:xfrm>
          <a:off x="2647411" y="1498154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Empathy never sympathy</a:t>
          </a:r>
        </a:p>
      </dsp:txBody>
      <dsp:txXfrm>
        <a:off x="2647411" y="1498154"/>
        <a:ext cx="2174490" cy="1304694"/>
      </dsp:txXfrm>
    </dsp:sp>
    <dsp:sp modelId="{6E0E86E7-9950-4088-939B-2E9ED8407C1E}">
      <dsp:nvSpPr>
        <dsp:cNvPr id="0" name=""/>
        <dsp:cNvSpPr/>
      </dsp:nvSpPr>
      <dsp:spPr>
        <a:xfrm>
          <a:off x="5198740" y="1523321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Accept that reducing harm is a practical and necessary pursuit</a:t>
          </a:r>
        </a:p>
      </dsp:txBody>
      <dsp:txXfrm>
        <a:off x="5198740" y="1523321"/>
        <a:ext cx="2174490" cy="1304694"/>
      </dsp:txXfrm>
    </dsp:sp>
    <dsp:sp modelId="{61A0F54B-8183-470E-99D3-F712E9CB57BD}">
      <dsp:nvSpPr>
        <dsp:cNvPr id="0" name=""/>
        <dsp:cNvSpPr/>
      </dsp:nvSpPr>
      <dsp:spPr>
        <a:xfrm>
          <a:off x="8052085" y="2689392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Utilize all community resources to connect clients with mainstream services</a:t>
          </a:r>
        </a:p>
      </dsp:txBody>
      <dsp:txXfrm>
        <a:off x="8052085" y="2689392"/>
        <a:ext cx="2174490" cy="1304694"/>
      </dsp:txXfrm>
    </dsp:sp>
    <dsp:sp modelId="{1FEF4225-DCD1-47BD-8A6D-5E06EA2FAEC5}">
      <dsp:nvSpPr>
        <dsp:cNvPr id="0" name=""/>
        <dsp:cNvSpPr/>
      </dsp:nvSpPr>
      <dsp:spPr>
        <a:xfrm>
          <a:off x="4170554" y="3045465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Assist client with MHMR ICARE intake if needed</a:t>
          </a:r>
        </a:p>
      </dsp:txBody>
      <dsp:txXfrm>
        <a:off x="4170554" y="3045465"/>
        <a:ext cx="2174490" cy="13046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86D09-7D49-48AC-8B4C-02FF2BC635A9}">
      <dsp:nvSpPr>
        <dsp:cNvPr id="0" name=""/>
        <dsp:cNvSpPr/>
      </dsp:nvSpPr>
      <dsp:spPr>
        <a:xfrm>
          <a:off x="478800" y="893169"/>
          <a:ext cx="1098000" cy="10980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582965-DB2F-4096-AD14-BF715A524E13}">
      <dsp:nvSpPr>
        <dsp:cNvPr id="0" name=""/>
        <dsp:cNvSpPr/>
      </dsp:nvSpPr>
      <dsp:spPr>
        <a:xfrm>
          <a:off x="712800" y="1127169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527657-B44B-4DA4-A843-A19E3BAAE6FC}">
      <dsp:nvSpPr>
        <dsp:cNvPr id="0" name=""/>
        <dsp:cNvSpPr/>
      </dsp:nvSpPr>
      <dsp:spPr>
        <a:xfrm>
          <a:off x="127800" y="2333169"/>
          <a:ext cx="1800000" cy="112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Helps build rapport and trust</a:t>
          </a:r>
        </a:p>
      </dsp:txBody>
      <dsp:txXfrm>
        <a:off x="127800" y="2333169"/>
        <a:ext cx="1800000" cy="1125000"/>
      </dsp:txXfrm>
    </dsp:sp>
    <dsp:sp modelId="{2ED07755-3B26-48CC-BA42-7E6F1E3F6EE2}">
      <dsp:nvSpPr>
        <dsp:cNvPr id="0" name=""/>
        <dsp:cNvSpPr/>
      </dsp:nvSpPr>
      <dsp:spPr>
        <a:xfrm>
          <a:off x="2593800" y="893169"/>
          <a:ext cx="1098000" cy="10980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B5909-CE23-4F75-BB2B-8E5E92EED6F8}">
      <dsp:nvSpPr>
        <dsp:cNvPr id="0" name=""/>
        <dsp:cNvSpPr/>
      </dsp:nvSpPr>
      <dsp:spPr>
        <a:xfrm>
          <a:off x="2827800" y="1127169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FD61CA-63BA-46E3-B2EC-01DB8DCC8ED5}">
      <dsp:nvSpPr>
        <dsp:cNvPr id="0" name=""/>
        <dsp:cNvSpPr/>
      </dsp:nvSpPr>
      <dsp:spPr>
        <a:xfrm>
          <a:off x="2242800" y="2333169"/>
          <a:ext cx="1800000" cy="112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Normalizes conversation with regular use</a:t>
          </a:r>
          <a:endParaRPr lang="en-US" sz="1200" kern="1200" dirty="0"/>
        </a:p>
      </dsp:txBody>
      <dsp:txXfrm>
        <a:off x="2242800" y="2333169"/>
        <a:ext cx="1800000" cy="1125000"/>
      </dsp:txXfrm>
    </dsp:sp>
    <dsp:sp modelId="{4D039182-4E52-4A48-8AD8-6A6D6D463AE9}">
      <dsp:nvSpPr>
        <dsp:cNvPr id="0" name=""/>
        <dsp:cNvSpPr/>
      </dsp:nvSpPr>
      <dsp:spPr>
        <a:xfrm>
          <a:off x="4708800" y="893169"/>
          <a:ext cx="1098000" cy="10980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3222B4-B16D-41BB-B654-B57D8DE656BB}">
      <dsp:nvSpPr>
        <dsp:cNvPr id="0" name=""/>
        <dsp:cNvSpPr/>
      </dsp:nvSpPr>
      <dsp:spPr>
        <a:xfrm>
          <a:off x="4942800" y="1127169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1C13EF-E984-495B-9512-76807926B727}">
      <dsp:nvSpPr>
        <dsp:cNvPr id="0" name=""/>
        <dsp:cNvSpPr/>
      </dsp:nvSpPr>
      <dsp:spPr>
        <a:xfrm>
          <a:off x="4357800" y="2333169"/>
          <a:ext cx="1800000" cy="112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Helps client and staff member track concerns</a:t>
          </a:r>
        </a:p>
      </dsp:txBody>
      <dsp:txXfrm>
        <a:off x="4357800" y="2333169"/>
        <a:ext cx="1800000" cy="1125000"/>
      </dsp:txXfrm>
    </dsp:sp>
    <dsp:sp modelId="{A4FD71CA-8C80-4514-BB0C-600493274BE3}">
      <dsp:nvSpPr>
        <dsp:cNvPr id="0" name=""/>
        <dsp:cNvSpPr/>
      </dsp:nvSpPr>
      <dsp:spPr>
        <a:xfrm>
          <a:off x="6823800" y="893169"/>
          <a:ext cx="1098000" cy="10980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FA643F-68C8-4781-88EB-6E8525008A66}">
      <dsp:nvSpPr>
        <dsp:cNvPr id="0" name=""/>
        <dsp:cNvSpPr/>
      </dsp:nvSpPr>
      <dsp:spPr>
        <a:xfrm>
          <a:off x="7057800" y="1127169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4618E2-25AA-445A-B46F-4E45AE4E734D}">
      <dsp:nvSpPr>
        <dsp:cNvPr id="0" name=""/>
        <dsp:cNvSpPr/>
      </dsp:nvSpPr>
      <dsp:spPr>
        <a:xfrm>
          <a:off x="6472800" y="2333169"/>
          <a:ext cx="1800000" cy="112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Useful tool when client receives an appointment with any medical provider</a:t>
          </a:r>
        </a:p>
      </dsp:txBody>
      <dsp:txXfrm>
        <a:off x="6472800" y="2333169"/>
        <a:ext cx="1800000" cy="1125000"/>
      </dsp:txXfrm>
    </dsp:sp>
    <dsp:sp modelId="{780ECCC8-47AA-4671-BDD9-A4FEB3A1D7A2}">
      <dsp:nvSpPr>
        <dsp:cNvPr id="0" name=""/>
        <dsp:cNvSpPr/>
      </dsp:nvSpPr>
      <dsp:spPr>
        <a:xfrm>
          <a:off x="8938800" y="893169"/>
          <a:ext cx="1098000" cy="10980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FF7F72-A0CB-415B-BC44-35A210733C5D}">
      <dsp:nvSpPr>
        <dsp:cNvPr id="0" name=""/>
        <dsp:cNvSpPr/>
      </dsp:nvSpPr>
      <dsp:spPr>
        <a:xfrm>
          <a:off x="9172800" y="1127169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D53EA1-2A10-452F-8288-7114F055C4DE}">
      <dsp:nvSpPr>
        <dsp:cNvPr id="0" name=""/>
        <dsp:cNvSpPr/>
      </dsp:nvSpPr>
      <dsp:spPr>
        <a:xfrm>
          <a:off x="8587800" y="2333169"/>
          <a:ext cx="1800000" cy="112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Helps to gauge use of medications</a:t>
          </a:r>
        </a:p>
      </dsp:txBody>
      <dsp:txXfrm>
        <a:off x="8587800" y="2333169"/>
        <a:ext cx="1800000" cy="1125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1B9E5A-984A-4D02-BB58-19E7CB6BB495}">
      <dsp:nvSpPr>
        <dsp:cNvPr id="0" name=""/>
        <dsp:cNvSpPr/>
      </dsp:nvSpPr>
      <dsp:spPr>
        <a:xfrm>
          <a:off x="481879" y="910"/>
          <a:ext cx="1768859" cy="10613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Anxiety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481879" y="910"/>
        <a:ext cx="1768859" cy="1061315"/>
      </dsp:txXfrm>
    </dsp:sp>
    <dsp:sp modelId="{16892C25-7744-4CDD-884B-026F40582D82}">
      <dsp:nvSpPr>
        <dsp:cNvPr id="0" name=""/>
        <dsp:cNvSpPr/>
      </dsp:nvSpPr>
      <dsp:spPr>
        <a:xfrm>
          <a:off x="2427624" y="910"/>
          <a:ext cx="1768859" cy="10613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Appearance Concerns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2427624" y="910"/>
        <a:ext cx="1768859" cy="1061315"/>
      </dsp:txXfrm>
    </dsp:sp>
    <dsp:sp modelId="{34985715-E8CA-4325-A196-A1224B760C0B}">
      <dsp:nvSpPr>
        <dsp:cNvPr id="0" name=""/>
        <dsp:cNvSpPr/>
      </dsp:nvSpPr>
      <dsp:spPr>
        <a:xfrm>
          <a:off x="4373370" y="910"/>
          <a:ext cx="1768859" cy="10613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solidFill>
                <a:schemeClr val="bg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Bipolar Disorder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4373370" y="910"/>
        <a:ext cx="1768859" cy="1061315"/>
      </dsp:txXfrm>
    </dsp:sp>
    <dsp:sp modelId="{CF756FAA-0850-490E-94D5-50A63B16150A}">
      <dsp:nvSpPr>
        <dsp:cNvPr id="0" name=""/>
        <dsp:cNvSpPr/>
      </dsp:nvSpPr>
      <dsp:spPr>
        <a:xfrm>
          <a:off x="6319115" y="910"/>
          <a:ext cx="1768859" cy="10613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solidFill>
                <a:schemeClr val="bg1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Body Dysmorphic Disorder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6319115" y="910"/>
        <a:ext cx="1768859" cy="1061315"/>
      </dsp:txXfrm>
    </dsp:sp>
    <dsp:sp modelId="{4EAAC315-F6DE-472C-BA5E-CCBC79330392}">
      <dsp:nvSpPr>
        <dsp:cNvPr id="0" name=""/>
        <dsp:cNvSpPr/>
      </dsp:nvSpPr>
      <dsp:spPr>
        <a:xfrm>
          <a:off x="8264861" y="910"/>
          <a:ext cx="1768859" cy="10613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solidFill>
                <a:schemeClr val="bg1"/>
              </a:solidFill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Depression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8264861" y="910"/>
        <a:ext cx="1768859" cy="1061315"/>
      </dsp:txXfrm>
    </dsp:sp>
    <dsp:sp modelId="{0E1A0EE9-1220-468A-B31C-046E995DDA85}">
      <dsp:nvSpPr>
        <dsp:cNvPr id="0" name=""/>
        <dsp:cNvSpPr/>
      </dsp:nvSpPr>
      <dsp:spPr>
        <a:xfrm>
          <a:off x="481879" y="1239111"/>
          <a:ext cx="1768859" cy="10613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solidFill>
                <a:schemeClr val="bg1"/>
              </a:solidFill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Distress Tolerance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481879" y="1239111"/>
        <a:ext cx="1768859" cy="1061315"/>
      </dsp:txXfrm>
    </dsp:sp>
    <dsp:sp modelId="{0C039256-7FAA-446A-BD75-32DEC621FE76}">
      <dsp:nvSpPr>
        <dsp:cNvPr id="0" name=""/>
        <dsp:cNvSpPr/>
      </dsp:nvSpPr>
      <dsp:spPr>
        <a:xfrm>
          <a:off x="2427624" y="1239111"/>
          <a:ext cx="1768859" cy="10613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solidFill>
                <a:schemeClr val="bg1"/>
              </a:solidFill>
              <a:hlinkClick xmlns:r="http://schemas.openxmlformats.org/officeDocument/2006/relationships"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Eating Disorders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2427624" y="1239111"/>
        <a:ext cx="1768859" cy="1061315"/>
      </dsp:txXfrm>
    </dsp:sp>
    <dsp:sp modelId="{731D26BF-409F-482D-A6F4-C126445E5644}">
      <dsp:nvSpPr>
        <dsp:cNvPr id="0" name=""/>
        <dsp:cNvSpPr/>
      </dsp:nvSpPr>
      <dsp:spPr>
        <a:xfrm>
          <a:off x="4373370" y="1239111"/>
          <a:ext cx="1768859" cy="10613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solidFill>
                <a:schemeClr val="bg1"/>
              </a:solidFill>
              <a:hlinkClick xmlns:r="http://schemas.openxmlformats.org/officeDocument/2006/relationships"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Generalized Anxiety and Worry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4373370" y="1239111"/>
        <a:ext cx="1768859" cy="1061315"/>
      </dsp:txXfrm>
    </dsp:sp>
    <dsp:sp modelId="{A107235A-1606-4BA6-B90D-A178021C1287}">
      <dsp:nvSpPr>
        <dsp:cNvPr id="0" name=""/>
        <dsp:cNvSpPr/>
      </dsp:nvSpPr>
      <dsp:spPr>
        <a:xfrm>
          <a:off x="6319115" y="1239111"/>
          <a:ext cx="1768859" cy="10613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solidFill>
                <a:schemeClr val="bg1"/>
              </a:solidFill>
              <a:hlinkClick xmlns:r="http://schemas.openxmlformats.org/officeDocument/2006/relationships"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Generic Therapy Resources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6319115" y="1239111"/>
        <a:ext cx="1768859" cy="1061315"/>
      </dsp:txXfrm>
    </dsp:sp>
    <dsp:sp modelId="{24F9669C-82FF-47B5-819F-8A65994BAA9F}">
      <dsp:nvSpPr>
        <dsp:cNvPr id="0" name=""/>
        <dsp:cNvSpPr/>
      </dsp:nvSpPr>
      <dsp:spPr>
        <a:xfrm>
          <a:off x="8264861" y="1239111"/>
          <a:ext cx="1768859" cy="10613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solidFill>
                <a:schemeClr val="bg1"/>
              </a:solidFill>
              <a:hlinkClick xmlns:r="http://schemas.openxmlformats.org/officeDocument/2006/relationships"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Health Anxiety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8264861" y="1239111"/>
        <a:ext cx="1768859" cy="1061315"/>
      </dsp:txXfrm>
    </dsp:sp>
    <dsp:sp modelId="{ABE0E489-0DCC-4B90-AD44-E248D37238BC}">
      <dsp:nvSpPr>
        <dsp:cNvPr id="0" name=""/>
        <dsp:cNvSpPr/>
      </dsp:nvSpPr>
      <dsp:spPr>
        <a:xfrm>
          <a:off x="481879" y="2477313"/>
          <a:ext cx="1768859" cy="10613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solidFill>
                <a:schemeClr val="bg1"/>
              </a:solidFill>
              <a:hlinkClick xmlns:r="http://schemas.openxmlformats.org/officeDocument/2006/relationships"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Interpersonal Problems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481879" y="2477313"/>
        <a:ext cx="1768859" cy="1061315"/>
      </dsp:txXfrm>
    </dsp:sp>
    <dsp:sp modelId="{A44AE967-748D-477F-A1DE-C128790B8850}">
      <dsp:nvSpPr>
        <dsp:cNvPr id="0" name=""/>
        <dsp:cNvSpPr/>
      </dsp:nvSpPr>
      <dsp:spPr>
        <a:xfrm>
          <a:off x="2427624" y="2477313"/>
          <a:ext cx="1768859" cy="10613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solidFill>
                <a:schemeClr val="bg1"/>
              </a:solidFill>
              <a:hlinkClick xmlns:r="http://schemas.openxmlformats.org/officeDocument/2006/relationships" r:id="rId1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Panic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2427624" y="2477313"/>
        <a:ext cx="1768859" cy="1061315"/>
      </dsp:txXfrm>
    </dsp:sp>
    <dsp:sp modelId="{6FBF59E9-7A70-4048-90EE-496A1911DF76}">
      <dsp:nvSpPr>
        <dsp:cNvPr id="0" name=""/>
        <dsp:cNvSpPr/>
      </dsp:nvSpPr>
      <dsp:spPr>
        <a:xfrm>
          <a:off x="4373370" y="2477313"/>
          <a:ext cx="1768859" cy="10613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solidFill>
                <a:schemeClr val="bg1"/>
              </a:solidFill>
              <a:hlinkClick xmlns:r="http://schemas.openxmlformats.org/officeDocument/2006/relationships" r:id="rId1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Perfectionism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4373370" y="2477313"/>
        <a:ext cx="1768859" cy="1061315"/>
      </dsp:txXfrm>
    </dsp:sp>
    <dsp:sp modelId="{2CDCEA33-BFD2-44F4-B138-16E97335710A}">
      <dsp:nvSpPr>
        <dsp:cNvPr id="0" name=""/>
        <dsp:cNvSpPr/>
      </dsp:nvSpPr>
      <dsp:spPr>
        <a:xfrm>
          <a:off x="6319115" y="2477313"/>
          <a:ext cx="1768859" cy="10613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solidFill>
                <a:schemeClr val="bg1"/>
              </a:solidFill>
              <a:hlinkClick xmlns:r="http://schemas.openxmlformats.org/officeDocument/2006/relationships" r:id="rId1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Procrastination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6319115" y="2477313"/>
        <a:ext cx="1768859" cy="1061315"/>
      </dsp:txXfrm>
    </dsp:sp>
    <dsp:sp modelId="{0865D30A-9808-4658-9AA3-C5F137595D56}">
      <dsp:nvSpPr>
        <dsp:cNvPr id="0" name=""/>
        <dsp:cNvSpPr/>
      </dsp:nvSpPr>
      <dsp:spPr>
        <a:xfrm>
          <a:off x="8264861" y="2477313"/>
          <a:ext cx="1768859" cy="10613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solidFill>
                <a:schemeClr val="bg1"/>
              </a:solidFill>
              <a:hlinkClick xmlns:r="http://schemas.openxmlformats.org/officeDocument/2006/relationships" r:id="rId1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Self-compassion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8264861" y="2477313"/>
        <a:ext cx="1768859" cy="1061315"/>
      </dsp:txXfrm>
    </dsp:sp>
    <dsp:sp modelId="{BBBFAB7A-8795-4EB9-A20C-D0947D225020}">
      <dsp:nvSpPr>
        <dsp:cNvPr id="0" name=""/>
        <dsp:cNvSpPr/>
      </dsp:nvSpPr>
      <dsp:spPr>
        <a:xfrm>
          <a:off x="1018516" y="3648408"/>
          <a:ext cx="1768859" cy="10613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solidFill>
                <a:schemeClr val="bg1"/>
              </a:solidFill>
              <a:hlinkClick xmlns:r="http://schemas.openxmlformats.org/officeDocument/2006/relationships" r:id="rId1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Self-esteem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1018516" y="3648408"/>
        <a:ext cx="1768859" cy="1061315"/>
      </dsp:txXfrm>
    </dsp:sp>
    <dsp:sp modelId="{F63FD66C-D16E-453E-9189-CE4A7A05B761}">
      <dsp:nvSpPr>
        <dsp:cNvPr id="0" name=""/>
        <dsp:cNvSpPr/>
      </dsp:nvSpPr>
      <dsp:spPr>
        <a:xfrm>
          <a:off x="3098500" y="3640013"/>
          <a:ext cx="1768859" cy="10613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solidFill>
                <a:schemeClr val="bg1"/>
              </a:solidFill>
              <a:hlinkClick xmlns:r="http://schemas.openxmlformats.org/officeDocument/2006/relationships" r:id="rId1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Sleep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3098500" y="3640013"/>
        <a:ext cx="1768859" cy="1061315"/>
      </dsp:txXfrm>
    </dsp:sp>
    <dsp:sp modelId="{930CE49E-E03F-489F-83BA-DB04E2F06235}">
      <dsp:nvSpPr>
        <dsp:cNvPr id="0" name=""/>
        <dsp:cNvSpPr/>
      </dsp:nvSpPr>
      <dsp:spPr>
        <a:xfrm>
          <a:off x="5128124" y="3606454"/>
          <a:ext cx="1768859" cy="10613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solidFill>
                <a:schemeClr val="bg1"/>
              </a:solidFill>
              <a:hlinkClick xmlns:r="http://schemas.openxmlformats.org/officeDocument/2006/relationships" r:id="rId1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Social Anxiety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5128124" y="3606454"/>
        <a:ext cx="1768859" cy="1061315"/>
      </dsp:txXfrm>
    </dsp:sp>
    <dsp:sp modelId="{10059C85-3E0C-455C-9800-58698B50A853}">
      <dsp:nvSpPr>
        <dsp:cNvPr id="0" name=""/>
        <dsp:cNvSpPr/>
      </dsp:nvSpPr>
      <dsp:spPr>
        <a:xfrm>
          <a:off x="7191322" y="3598069"/>
          <a:ext cx="1768859" cy="10613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solidFill>
                <a:schemeClr val="bg1"/>
              </a:solidFill>
              <a:hlinkClick xmlns:r="http://schemas.openxmlformats.org/officeDocument/2006/relationships" r:id="rId1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Unhelpful Thinking Styles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7191322" y="3598069"/>
        <a:ext cx="1768859" cy="10613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73903-9855-4CF4-86FA-FAA28C726CF9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07E7C-7134-4409-9BED-3B9BEA34E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68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55461-4999-4205-B604-3596DAB5822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02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ED91B-6142-4058-8C10-787062C4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A064-D054-4C78-AD46-949B396F6D39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7C3B1-F21F-46AA-A5B2-752B07DB3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60919-4D38-4E72-96E2-3F35447DF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4EB4-4F2A-4867-B30C-8B7B87EFBD1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9B9E05-4A3B-489F-AFE4-9B21390D9EE1}"/>
              </a:ext>
            </a:extLst>
          </p:cNvPr>
          <p:cNvSpPr/>
          <p:nvPr userDrawn="1"/>
        </p:nvSpPr>
        <p:spPr>
          <a:xfrm>
            <a:off x="124705" y="3459957"/>
            <a:ext cx="11942589" cy="192088"/>
          </a:xfrm>
          <a:prstGeom prst="rect">
            <a:avLst/>
          </a:prstGeom>
          <a:gradFill flip="none" rotWithShape="1">
            <a:gsLst>
              <a:gs pos="55000">
                <a:srgbClr val="D2D85B"/>
              </a:gs>
              <a:gs pos="100000">
                <a:srgbClr val="BAC405"/>
              </a:gs>
              <a:gs pos="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E2B688-E03D-43C2-983E-62D98EC01D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0226" y="277841"/>
            <a:ext cx="3920774" cy="139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029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C819A-C5D3-44A4-88E2-F98C4FCFB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9741D4-6BC9-49E0-AD58-3F09C3C7A8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CE7AA5-125B-4D92-AD0D-66A3BAE501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FB49E7-068F-4484-99A8-F7E6868F3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A064-D054-4C78-AD46-949B396F6D39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CA66ED-D7D6-415C-ABAC-E9C0BB63C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DA0634-31C0-4E75-8E04-F66ED7913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4EB4-4F2A-4867-B30C-8B7B87EFBD1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AE6880-19B4-4031-B149-3950BD3A53A2}"/>
              </a:ext>
            </a:extLst>
          </p:cNvPr>
          <p:cNvSpPr/>
          <p:nvPr userDrawn="1"/>
        </p:nvSpPr>
        <p:spPr>
          <a:xfrm rot="10800000">
            <a:off x="125586" y="6100886"/>
            <a:ext cx="7190913" cy="177553"/>
          </a:xfrm>
          <a:prstGeom prst="rect">
            <a:avLst/>
          </a:prstGeom>
          <a:gradFill flip="none" rotWithShape="1">
            <a:gsLst>
              <a:gs pos="55000">
                <a:srgbClr val="D2D85B"/>
              </a:gs>
              <a:gs pos="100000">
                <a:srgbClr val="BAC405"/>
              </a:gs>
              <a:gs pos="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83C3C1-B0F2-4CB7-ADA7-858B148BB909}"/>
              </a:ext>
            </a:extLst>
          </p:cNvPr>
          <p:cNvSpPr/>
          <p:nvPr userDrawn="1"/>
        </p:nvSpPr>
        <p:spPr>
          <a:xfrm rot="10800000">
            <a:off x="7456866" y="6100886"/>
            <a:ext cx="4572000" cy="177553"/>
          </a:xfrm>
          <a:prstGeom prst="rect">
            <a:avLst/>
          </a:prstGeom>
          <a:gradFill flip="none" rotWithShape="1">
            <a:gsLst>
              <a:gs pos="50000">
                <a:srgbClr val="D48641"/>
              </a:gs>
              <a:gs pos="0">
                <a:schemeClr val="bg1"/>
              </a:gs>
              <a:gs pos="100000">
                <a:srgbClr val="C6600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7FEE791E-AF38-4F28-8193-A78AC6B69E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56351"/>
            <a:ext cx="1266825" cy="44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968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EA59B-4633-4161-95FB-94DF2739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887E5D-FBF4-4789-9123-FCE748BF19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8C7AB-390F-49D4-9C16-28ABADDC1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A064-D054-4C78-AD46-949B396F6D39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5AA2C-2E8F-4E1F-96C3-A24A0D2AE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2F3E4-7D9F-4DCA-81CE-FEEDE84BC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4EB4-4F2A-4867-B30C-8B7B87EFBD1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82AD93-1C9D-4F24-8C7E-60B0BC557586}"/>
              </a:ext>
            </a:extLst>
          </p:cNvPr>
          <p:cNvSpPr/>
          <p:nvPr userDrawn="1"/>
        </p:nvSpPr>
        <p:spPr>
          <a:xfrm rot="10800000">
            <a:off x="125586" y="6100886"/>
            <a:ext cx="7190913" cy="177553"/>
          </a:xfrm>
          <a:prstGeom prst="rect">
            <a:avLst/>
          </a:prstGeom>
          <a:gradFill flip="none" rotWithShape="1">
            <a:gsLst>
              <a:gs pos="55000">
                <a:srgbClr val="D2D85B"/>
              </a:gs>
              <a:gs pos="100000">
                <a:srgbClr val="BAC405"/>
              </a:gs>
              <a:gs pos="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8528FC-6D2C-4FD3-816C-BD22472F9AE5}"/>
              </a:ext>
            </a:extLst>
          </p:cNvPr>
          <p:cNvSpPr/>
          <p:nvPr userDrawn="1"/>
        </p:nvSpPr>
        <p:spPr>
          <a:xfrm rot="10800000">
            <a:off x="7456866" y="6100886"/>
            <a:ext cx="4572000" cy="177553"/>
          </a:xfrm>
          <a:prstGeom prst="rect">
            <a:avLst/>
          </a:prstGeom>
          <a:gradFill flip="none" rotWithShape="1">
            <a:gsLst>
              <a:gs pos="50000">
                <a:srgbClr val="D48641"/>
              </a:gs>
              <a:gs pos="0">
                <a:schemeClr val="bg1"/>
              </a:gs>
              <a:gs pos="100000">
                <a:srgbClr val="C6600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73A63828-6B61-4680-B1E0-A1469524E9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56351"/>
            <a:ext cx="1266825" cy="44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68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4163FC-4DDA-474F-B343-FD005538C7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47DC5-F6A5-4A42-8BE6-68135C9B4E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B046A-3ECC-428B-A5E1-0E21AED0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A064-D054-4C78-AD46-949B396F6D39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F923A5-00E6-485A-8658-CD755A093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D883A-23F3-422B-AC27-F0F389400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4EB4-4F2A-4867-B30C-8B7B87EFBD1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B2D16A-53B2-4CC0-AEB7-70DCE248E5F3}"/>
              </a:ext>
            </a:extLst>
          </p:cNvPr>
          <p:cNvSpPr/>
          <p:nvPr userDrawn="1"/>
        </p:nvSpPr>
        <p:spPr>
          <a:xfrm rot="10800000">
            <a:off x="125586" y="6100886"/>
            <a:ext cx="7190913" cy="177553"/>
          </a:xfrm>
          <a:prstGeom prst="rect">
            <a:avLst/>
          </a:prstGeom>
          <a:gradFill flip="none" rotWithShape="1">
            <a:gsLst>
              <a:gs pos="55000">
                <a:srgbClr val="D2D85B"/>
              </a:gs>
              <a:gs pos="100000">
                <a:srgbClr val="BAC405"/>
              </a:gs>
              <a:gs pos="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D2461C-5947-4C84-80F6-F77DFF07FBAB}"/>
              </a:ext>
            </a:extLst>
          </p:cNvPr>
          <p:cNvSpPr/>
          <p:nvPr userDrawn="1"/>
        </p:nvSpPr>
        <p:spPr>
          <a:xfrm rot="10800000">
            <a:off x="7456866" y="6100886"/>
            <a:ext cx="4572000" cy="177553"/>
          </a:xfrm>
          <a:prstGeom prst="rect">
            <a:avLst/>
          </a:prstGeom>
          <a:gradFill flip="none" rotWithShape="1">
            <a:gsLst>
              <a:gs pos="50000">
                <a:srgbClr val="D48641"/>
              </a:gs>
              <a:gs pos="0">
                <a:schemeClr val="bg1"/>
              </a:gs>
              <a:gs pos="100000">
                <a:srgbClr val="C6600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88147B16-C1E2-4DE7-A188-ED728090C4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56351"/>
            <a:ext cx="1266825" cy="44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51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63CEF-E6C9-4B53-8F3C-53D135722E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987332-20FC-4F60-A658-79D2A82107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ED91B-6142-4058-8C10-787062C4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A064-D054-4C78-AD46-949B396F6D39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7C3B1-F21F-46AA-A5B2-752B07DB3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60919-4D38-4E72-96E2-3F35447DF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4EB4-4F2A-4867-B30C-8B7B87EFBD1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9B9E05-4A3B-489F-AFE4-9B21390D9EE1}"/>
              </a:ext>
            </a:extLst>
          </p:cNvPr>
          <p:cNvSpPr/>
          <p:nvPr userDrawn="1"/>
        </p:nvSpPr>
        <p:spPr>
          <a:xfrm>
            <a:off x="116061" y="1122362"/>
            <a:ext cx="11942589" cy="192088"/>
          </a:xfrm>
          <a:prstGeom prst="rect">
            <a:avLst/>
          </a:prstGeom>
          <a:gradFill flip="none" rotWithShape="1">
            <a:gsLst>
              <a:gs pos="55000">
                <a:srgbClr val="D2D85B"/>
              </a:gs>
              <a:gs pos="100000">
                <a:srgbClr val="BAC405"/>
              </a:gs>
              <a:gs pos="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E2B688-E03D-43C2-983E-62D98EC01D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66969" y="199505"/>
            <a:ext cx="1929630" cy="68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8C7AC-432F-4CE6-BC2F-C2924CB71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B857C-8ACD-41FC-ABBC-79B3FC305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DDD84-5DAA-4D87-8752-0D5E68E8B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A064-D054-4C78-AD46-949B396F6D39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9C64F-CBB1-49D2-98E3-83F6B6F9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19E1D-C381-4FEC-9D65-51DD61767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4EB4-4F2A-4867-B30C-8B7B87EFBD1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4C41B3-C7D9-4FAC-A032-2A8DD1870910}"/>
              </a:ext>
            </a:extLst>
          </p:cNvPr>
          <p:cNvSpPr/>
          <p:nvPr userDrawn="1"/>
        </p:nvSpPr>
        <p:spPr>
          <a:xfrm rot="10800000">
            <a:off x="125586" y="6100886"/>
            <a:ext cx="7190913" cy="177553"/>
          </a:xfrm>
          <a:prstGeom prst="rect">
            <a:avLst/>
          </a:prstGeom>
          <a:gradFill flip="none" rotWithShape="1">
            <a:gsLst>
              <a:gs pos="55000">
                <a:srgbClr val="D2D85B"/>
              </a:gs>
              <a:gs pos="100000">
                <a:srgbClr val="BAC405"/>
              </a:gs>
              <a:gs pos="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669F9B-79FA-4F5C-A2D0-8B52827F95B6}"/>
              </a:ext>
            </a:extLst>
          </p:cNvPr>
          <p:cNvSpPr/>
          <p:nvPr userDrawn="1"/>
        </p:nvSpPr>
        <p:spPr>
          <a:xfrm rot="10800000">
            <a:off x="7456866" y="6100886"/>
            <a:ext cx="4572000" cy="177553"/>
          </a:xfrm>
          <a:prstGeom prst="rect">
            <a:avLst/>
          </a:prstGeom>
          <a:gradFill flip="none" rotWithShape="1">
            <a:gsLst>
              <a:gs pos="50000">
                <a:srgbClr val="D48641"/>
              </a:gs>
              <a:gs pos="0">
                <a:schemeClr val="bg1"/>
              </a:gs>
              <a:gs pos="100000">
                <a:srgbClr val="C6600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28C794CA-F512-4637-91A2-94D5E04197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56351"/>
            <a:ext cx="1266825" cy="44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82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2D365-676A-4429-8000-481D68BD9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DF4FD-7AED-40AB-AD96-66F20F6FF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932C2-7D6D-45E0-8A71-1195108F5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A064-D054-4C78-AD46-949B396F6D39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A6162-395C-404A-9D89-8C25B9AA3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E7AF9-E548-4100-822B-5450EE98B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4EB4-4F2A-4867-B30C-8B7B87EFBD1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C878B3-D109-4C98-8E1F-A61DE5F8FEF1}"/>
              </a:ext>
            </a:extLst>
          </p:cNvPr>
          <p:cNvSpPr/>
          <p:nvPr userDrawn="1"/>
        </p:nvSpPr>
        <p:spPr>
          <a:xfrm rot="10800000">
            <a:off x="125586" y="6100886"/>
            <a:ext cx="7190913" cy="177553"/>
          </a:xfrm>
          <a:prstGeom prst="rect">
            <a:avLst/>
          </a:prstGeom>
          <a:gradFill flip="none" rotWithShape="1">
            <a:gsLst>
              <a:gs pos="55000">
                <a:srgbClr val="D2D85B"/>
              </a:gs>
              <a:gs pos="100000">
                <a:srgbClr val="BAC405"/>
              </a:gs>
              <a:gs pos="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25EC23-B96F-4F7E-A032-BF6C250D151D}"/>
              </a:ext>
            </a:extLst>
          </p:cNvPr>
          <p:cNvSpPr/>
          <p:nvPr userDrawn="1"/>
        </p:nvSpPr>
        <p:spPr>
          <a:xfrm rot="10800000">
            <a:off x="7456866" y="6100886"/>
            <a:ext cx="4572000" cy="177553"/>
          </a:xfrm>
          <a:prstGeom prst="rect">
            <a:avLst/>
          </a:prstGeom>
          <a:gradFill flip="none" rotWithShape="1">
            <a:gsLst>
              <a:gs pos="50000">
                <a:srgbClr val="D48641"/>
              </a:gs>
              <a:gs pos="0">
                <a:schemeClr val="bg1"/>
              </a:gs>
              <a:gs pos="100000">
                <a:srgbClr val="C6600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8C5233D0-22AB-47A0-A7FE-FD58CA4696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56351"/>
            <a:ext cx="1266825" cy="44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21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2D82A-A8E6-4F8F-9E86-35A5D3093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A3E0B-402B-4B51-A130-195365A6C9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D337EC-6D67-415E-A5B4-A7A8AF680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465B5E-327D-41D2-B2BB-2BC4F0DD8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A064-D054-4C78-AD46-949B396F6D39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8FDEBD-68DC-4B9E-A645-372D79333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D09CF2-4B56-454E-ACAC-C8AD977D6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4EB4-4F2A-4867-B30C-8B7B87EFBD1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7423F6-570C-4E23-A5A9-8530F37156E9}"/>
              </a:ext>
            </a:extLst>
          </p:cNvPr>
          <p:cNvSpPr/>
          <p:nvPr userDrawn="1"/>
        </p:nvSpPr>
        <p:spPr>
          <a:xfrm rot="10800000">
            <a:off x="125586" y="6100886"/>
            <a:ext cx="7190913" cy="177553"/>
          </a:xfrm>
          <a:prstGeom prst="rect">
            <a:avLst/>
          </a:prstGeom>
          <a:gradFill flip="none" rotWithShape="1">
            <a:gsLst>
              <a:gs pos="55000">
                <a:srgbClr val="D2D85B"/>
              </a:gs>
              <a:gs pos="100000">
                <a:srgbClr val="BAC405"/>
              </a:gs>
              <a:gs pos="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2251A0-2A7A-4F55-A586-7CE9EA01A854}"/>
              </a:ext>
            </a:extLst>
          </p:cNvPr>
          <p:cNvSpPr/>
          <p:nvPr userDrawn="1"/>
        </p:nvSpPr>
        <p:spPr>
          <a:xfrm rot="10800000">
            <a:off x="7456866" y="6100886"/>
            <a:ext cx="4572000" cy="177553"/>
          </a:xfrm>
          <a:prstGeom prst="rect">
            <a:avLst/>
          </a:prstGeom>
          <a:gradFill flip="none" rotWithShape="1">
            <a:gsLst>
              <a:gs pos="50000">
                <a:srgbClr val="D48641"/>
              </a:gs>
              <a:gs pos="0">
                <a:schemeClr val="bg1"/>
              </a:gs>
              <a:gs pos="100000">
                <a:srgbClr val="C6600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EED7EDAF-CF40-4B43-BCB2-E204705F78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56351"/>
            <a:ext cx="1266825" cy="44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8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5B18A-1691-4FC7-8920-0661CB326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56E645-EF70-43EF-9832-3174B6F92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D2A918-2AB2-49BE-86FA-7FB064272B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7BE3DF-7020-457B-931C-90A3360351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DBB400-C0DB-4B6A-9DAD-08389F555C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9E0E17-C899-48AF-9064-4AA8B2ED3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A064-D054-4C78-AD46-949B396F6D39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C708CA-1749-4FB4-83B0-C214ECD2F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C6528C-5E1C-4F78-BDAC-0DCF0A017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4EB4-4F2A-4867-B30C-8B7B87EFBD1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24EF1C-4489-4EEA-8B9B-F5A8F9569079}"/>
              </a:ext>
            </a:extLst>
          </p:cNvPr>
          <p:cNvSpPr/>
          <p:nvPr userDrawn="1"/>
        </p:nvSpPr>
        <p:spPr>
          <a:xfrm rot="10800000">
            <a:off x="125586" y="6100886"/>
            <a:ext cx="7190913" cy="177553"/>
          </a:xfrm>
          <a:prstGeom prst="rect">
            <a:avLst/>
          </a:prstGeom>
          <a:gradFill flip="none" rotWithShape="1">
            <a:gsLst>
              <a:gs pos="55000">
                <a:srgbClr val="D2D85B"/>
              </a:gs>
              <a:gs pos="100000">
                <a:srgbClr val="BAC405"/>
              </a:gs>
              <a:gs pos="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B56D7D-A81C-4F7D-912D-359A9EDE7450}"/>
              </a:ext>
            </a:extLst>
          </p:cNvPr>
          <p:cNvSpPr/>
          <p:nvPr userDrawn="1"/>
        </p:nvSpPr>
        <p:spPr>
          <a:xfrm rot="10800000">
            <a:off x="7456866" y="6100886"/>
            <a:ext cx="4572000" cy="177553"/>
          </a:xfrm>
          <a:prstGeom prst="rect">
            <a:avLst/>
          </a:prstGeom>
          <a:gradFill flip="none" rotWithShape="1">
            <a:gsLst>
              <a:gs pos="50000">
                <a:srgbClr val="D48641"/>
              </a:gs>
              <a:gs pos="0">
                <a:schemeClr val="bg1"/>
              </a:gs>
              <a:gs pos="100000">
                <a:srgbClr val="C6600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6578DA1A-5CEA-4223-8124-96919C0590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56351"/>
            <a:ext cx="1266825" cy="44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800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90F3-4961-48C8-A930-1BB17E336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048481-0018-4520-A063-D7587ECAF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A064-D054-4C78-AD46-949B396F6D39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5661DB-1CA3-4414-865F-B97FC600D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E0A966-A52D-4DE9-A7CD-912C4545B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4EB4-4F2A-4867-B30C-8B7B87EFBD1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84FC47-9E60-47EA-BEE5-961E27118498}"/>
              </a:ext>
            </a:extLst>
          </p:cNvPr>
          <p:cNvSpPr/>
          <p:nvPr userDrawn="1"/>
        </p:nvSpPr>
        <p:spPr>
          <a:xfrm rot="10800000">
            <a:off x="125586" y="6100886"/>
            <a:ext cx="7190913" cy="177553"/>
          </a:xfrm>
          <a:prstGeom prst="rect">
            <a:avLst/>
          </a:prstGeom>
          <a:gradFill flip="none" rotWithShape="1">
            <a:gsLst>
              <a:gs pos="55000">
                <a:srgbClr val="D2D85B"/>
              </a:gs>
              <a:gs pos="100000">
                <a:srgbClr val="BAC405"/>
              </a:gs>
              <a:gs pos="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E9D76E-2D7E-4D52-AC79-A2A5B5F53152}"/>
              </a:ext>
            </a:extLst>
          </p:cNvPr>
          <p:cNvSpPr/>
          <p:nvPr userDrawn="1"/>
        </p:nvSpPr>
        <p:spPr>
          <a:xfrm rot="10800000">
            <a:off x="7456866" y="6100886"/>
            <a:ext cx="4572000" cy="177553"/>
          </a:xfrm>
          <a:prstGeom prst="rect">
            <a:avLst/>
          </a:prstGeom>
          <a:gradFill flip="none" rotWithShape="1">
            <a:gsLst>
              <a:gs pos="50000">
                <a:srgbClr val="D48641"/>
              </a:gs>
              <a:gs pos="0">
                <a:schemeClr val="bg1"/>
              </a:gs>
              <a:gs pos="100000">
                <a:srgbClr val="C6600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95788DF9-911F-4084-9111-28ECA9D712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56351"/>
            <a:ext cx="1266825" cy="44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9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94D9A6-9C64-4BAE-8702-3FD983E2F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A064-D054-4C78-AD46-949B396F6D39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043963-ECED-4A62-B3C3-E5BB350D8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9F22DE-1994-4B78-84B1-6C42C909E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4EB4-4F2A-4867-B30C-8B7B87EFBD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C6F13D-CF32-419C-96DA-DECE9FB3F1D0}"/>
              </a:ext>
            </a:extLst>
          </p:cNvPr>
          <p:cNvSpPr/>
          <p:nvPr userDrawn="1"/>
        </p:nvSpPr>
        <p:spPr>
          <a:xfrm rot="10800000">
            <a:off x="125586" y="6100886"/>
            <a:ext cx="7190913" cy="177553"/>
          </a:xfrm>
          <a:prstGeom prst="rect">
            <a:avLst/>
          </a:prstGeom>
          <a:gradFill flip="none" rotWithShape="1">
            <a:gsLst>
              <a:gs pos="55000">
                <a:srgbClr val="D2D85B"/>
              </a:gs>
              <a:gs pos="100000">
                <a:srgbClr val="BAC405"/>
              </a:gs>
              <a:gs pos="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80B6C8-12B8-4A8A-8BAA-FEFC26AACD63}"/>
              </a:ext>
            </a:extLst>
          </p:cNvPr>
          <p:cNvSpPr/>
          <p:nvPr userDrawn="1"/>
        </p:nvSpPr>
        <p:spPr>
          <a:xfrm rot="10800000">
            <a:off x="7456866" y="6100886"/>
            <a:ext cx="4572000" cy="177553"/>
          </a:xfrm>
          <a:prstGeom prst="rect">
            <a:avLst/>
          </a:prstGeom>
          <a:gradFill flip="none" rotWithShape="1">
            <a:gsLst>
              <a:gs pos="50000">
                <a:srgbClr val="D48641"/>
              </a:gs>
              <a:gs pos="0">
                <a:schemeClr val="bg1"/>
              </a:gs>
              <a:gs pos="100000">
                <a:srgbClr val="C6600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BA30EE6F-A326-449A-A7E3-6640750F93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56351"/>
            <a:ext cx="1266825" cy="44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059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5515E-D428-4B9B-98CF-1F03636CE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EA810-C333-4B34-9317-B95F7DF9A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14C42F-8DB2-4905-B1FE-45DE7B8884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7AA02E-3BEF-4D3C-BFE7-DB0EF4745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A064-D054-4C78-AD46-949B396F6D39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B55C2B-03D0-4713-9AF1-7E754F5D7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9F1925-5976-46BD-A190-C68B92CD1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4EB4-4F2A-4867-B30C-8B7B87EFBD1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980EEB-158B-4CC1-B0B8-BCEDD6DB3C1E}"/>
              </a:ext>
            </a:extLst>
          </p:cNvPr>
          <p:cNvSpPr/>
          <p:nvPr userDrawn="1"/>
        </p:nvSpPr>
        <p:spPr>
          <a:xfrm rot="10800000">
            <a:off x="125586" y="6100886"/>
            <a:ext cx="7190913" cy="177553"/>
          </a:xfrm>
          <a:prstGeom prst="rect">
            <a:avLst/>
          </a:prstGeom>
          <a:gradFill flip="none" rotWithShape="1">
            <a:gsLst>
              <a:gs pos="55000">
                <a:srgbClr val="D2D85B"/>
              </a:gs>
              <a:gs pos="100000">
                <a:srgbClr val="BAC405"/>
              </a:gs>
              <a:gs pos="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AAA0F0-9D10-446C-BD2F-F5F9665086F8}"/>
              </a:ext>
            </a:extLst>
          </p:cNvPr>
          <p:cNvSpPr/>
          <p:nvPr userDrawn="1"/>
        </p:nvSpPr>
        <p:spPr>
          <a:xfrm rot="10800000">
            <a:off x="7456866" y="6100886"/>
            <a:ext cx="4572000" cy="177553"/>
          </a:xfrm>
          <a:prstGeom prst="rect">
            <a:avLst/>
          </a:prstGeom>
          <a:gradFill flip="none" rotWithShape="1">
            <a:gsLst>
              <a:gs pos="50000">
                <a:srgbClr val="D48641"/>
              </a:gs>
              <a:gs pos="0">
                <a:schemeClr val="bg1"/>
              </a:gs>
              <a:gs pos="100000">
                <a:srgbClr val="C6600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21FE0E09-B63F-4B0D-BEB9-DACAD89620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56351"/>
            <a:ext cx="1266825" cy="44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46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3B5AED-E07C-4935-8EE7-2A3C5B310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73441-A7B1-435A-B481-21A61F851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99172-B278-47A9-B95F-1723AA1DA2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7A064-D054-4C78-AD46-949B396F6D39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F90F1-2F91-4B09-A85D-29CAA67D10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EC7E2-5E5A-45A0-AC82-5E26B6562D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94EB4-4F2A-4867-B30C-8B7B87EFB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48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tel:8173353022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5" Type="http://schemas.openxmlformats.org/officeDocument/2006/relationships/hyperlink" Target="tel:8175694488" TargetMode="External"/><Relationship Id="rId4" Type="http://schemas.openxmlformats.org/officeDocument/2006/relationships/hyperlink" Target="tel:18008662465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BFC37B8-6491-4624-BBF7-EAC84FFB2858}"/>
              </a:ext>
            </a:extLst>
          </p:cNvPr>
          <p:cNvSpPr txBox="1"/>
          <p:nvPr/>
        </p:nvSpPr>
        <p:spPr>
          <a:xfrm>
            <a:off x="691474" y="3818736"/>
            <a:ext cx="104588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C66005"/>
                </a:solidFill>
              </a:rPr>
              <a:t>Mental Health Case Management is simply good case management.</a:t>
            </a:r>
          </a:p>
        </p:txBody>
      </p:sp>
    </p:spTree>
    <p:extLst>
      <p:ext uri="{BB962C8B-B14F-4D97-AF65-F5344CB8AC3E}">
        <p14:creationId xmlns:p14="http://schemas.microsoft.com/office/powerpoint/2010/main" val="2010765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E9BD0-C1C9-4692-B854-EE30CA5A5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428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66005"/>
                </a:solidFill>
                <a:latin typeface="+mn-lt"/>
              </a:rPr>
              <a:t>Up Front, continued…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82105-E620-4412-B595-455D2340D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9406"/>
            <a:ext cx="10515600" cy="5220070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u="sng" dirty="0">
                <a:solidFill>
                  <a:srgbClr val="C6600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@6-9 months housed</a:t>
            </a:r>
            <a:endParaRPr lang="en-US" b="1" dirty="0">
              <a:solidFill>
                <a:srgbClr val="C6600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 and strengthen support network and client’s skills.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Observe operation of support network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 modify network as necessary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Encourage client to take more responsibility; staff step back to allow independent attempts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b="1" u="sng" dirty="0">
                <a:solidFill>
                  <a:srgbClr val="C6600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@ 12+ months housed</a:t>
            </a:r>
            <a:endParaRPr lang="en-US" sz="2400" b="1" dirty="0">
              <a:solidFill>
                <a:srgbClr val="C6600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Graduate services with support network in place.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Staff step back to ensure that supports can function independently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 plan for long-term goals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 with client for last official session to review progress made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 30 and 90 day follow ups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083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69AB3-CA33-40D9-84AA-25B1684E5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Crisis Protocol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1A388E-DC77-020D-5530-99E1343C3E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44" r="11781" b="-3"/>
          <a:stretch/>
        </p:blipFill>
        <p:spPr>
          <a:xfrm>
            <a:off x="702013" y="1417063"/>
            <a:ext cx="5181600" cy="4351338"/>
          </a:xfrm>
          <a:prstGeom prst="rect">
            <a:avLst/>
          </a:prstGeom>
          <a:noFill/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249B5F9-02A3-4FA7-99AF-470BA3A43A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endParaRPr lang="en-US"/>
          </a:p>
          <a:p>
            <a:r>
              <a:rPr lang="en-US"/>
              <a:t>Crisis Case Management for Persons   with a Behavioral Health Diagnosis</a:t>
            </a:r>
          </a:p>
        </p:txBody>
      </p:sp>
    </p:spTree>
    <p:extLst>
      <p:ext uri="{BB962C8B-B14F-4D97-AF65-F5344CB8AC3E}">
        <p14:creationId xmlns:p14="http://schemas.microsoft.com/office/powerpoint/2010/main" val="1283273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1B544-204C-43D0-A662-EFA0AD0A6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0070C0"/>
                </a:solidFill>
              </a:rPr>
              <a:t>Respect and treat the person</a:t>
            </a:r>
            <a:r>
              <a:rPr lang="en-US" dirty="0">
                <a:solidFill>
                  <a:srgbClr val="0070C0"/>
                </a:solidFill>
              </a:rPr>
              <a:t>, n</a:t>
            </a:r>
            <a:r>
              <a:rPr lang="en-US" kern="1200" dirty="0">
                <a:solidFill>
                  <a:srgbClr val="0070C0"/>
                </a:solidFill>
              </a:rPr>
              <a:t>ot the diagnosis.</a:t>
            </a:r>
          </a:p>
        </p:txBody>
      </p:sp>
      <p:pic>
        <p:nvPicPr>
          <p:cNvPr id="6" name="Picture 5" descr="People holding hands">
            <a:extLst>
              <a:ext uri="{FF2B5EF4-FFF2-40B4-BE49-F238E27FC236}">
                <a16:creationId xmlns:a16="http://schemas.microsoft.com/office/drawing/2014/main" id="{24FB31F3-2649-CEAE-42EB-C4E65E0825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956" b="13052"/>
          <a:stretch/>
        </p:blipFill>
        <p:spPr>
          <a:xfrm>
            <a:off x="2068497" y="1873188"/>
            <a:ext cx="7936638" cy="39150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7483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People talking on couch">
            <a:extLst>
              <a:ext uri="{FF2B5EF4-FFF2-40B4-BE49-F238E27FC236}">
                <a16:creationId xmlns:a16="http://schemas.microsoft.com/office/drawing/2014/main" id="{E3D7F31B-34B8-456D-9802-241011EC4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9" r="14650" b="-2"/>
          <a:stretch/>
        </p:blipFill>
        <p:spPr>
          <a:xfrm>
            <a:off x="6613174" y="10"/>
            <a:ext cx="5578824" cy="6028246"/>
          </a:xfrm>
          <a:custGeom>
            <a:avLst/>
            <a:gdLst/>
            <a:ahLst/>
            <a:cxnLst/>
            <a:rect l="l" t="t" r="r" b="b"/>
            <a:pathLst>
              <a:path w="5578824" h="6028256">
                <a:moveTo>
                  <a:pt x="1681218" y="0"/>
                </a:moveTo>
                <a:lnTo>
                  <a:pt x="5578824" y="0"/>
                </a:lnTo>
                <a:lnTo>
                  <a:pt x="5578824" y="5760161"/>
                </a:lnTo>
                <a:lnTo>
                  <a:pt x="5441231" y="5804042"/>
                </a:lnTo>
                <a:cubicBezTo>
                  <a:pt x="5079089" y="5907589"/>
                  <a:pt x="4674877" y="5944442"/>
                  <a:pt x="4253224" y="5980388"/>
                </a:cubicBezTo>
                <a:cubicBezTo>
                  <a:pt x="2813852" y="6102970"/>
                  <a:pt x="1551586" y="6071494"/>
                  <a:pt x="837278" y="4877588"/>
                </a:cubicBezTo>
                <a:cubicBezTo>
                  <a:pt x="529862" y="4363935"/>
                  <a:pt x="255162" y="3847185"/>
                  <a:pt x="109626" y="3329255"/>
                </a:cubicBezTo>
                <a:cubicBezTo>
                  <a:pt x="-35907" y="2811325"/>
                  <a:pt x="-52277" y="2292214"/>
                  <a:pt x="156962" y="1773839"/>
                </a:cubicBezTo>
                <a:cubicBezTo>
                  <a:pt x="296494" y="1428108"/>
                  <a:pt x="536161" y="1082881"/>
                  <a:pt x="904890" y="738354"/>
                </a:cubicBezTo>
                <a:cubicBezTo>
                  <a:pt x="1036690" y="615181"/>
                  <a:pt x="1169968" y="488910"/>
                  <a:pt x="1304592" y="360545"/>
                </a:cubicBezTo>
                <a:close/>
              </a:path>
            </a:pathLst>
          </a:cu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F3DFEF-4AB2-457A-B199-D28C93CBAD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5334000" cy="38100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>
                <a:latin typeface="+mj-lt"/>
              </a:rPr>
              <a:t>Identify the reason why a person is communicating in a particular way (yelling, crying, etc.).  This can help </a:t>
            </a:r>
            <a:r>
              <a:rPr lang="en-US" sz="2400" dirty="0">
                <a:effectLst/>
                <a:latin typeface="+mj-lt"/>
              </a:rPr>
              <a:t>identify the path to reducing the crisis. </a:t>
            </a:r>
            <a:endParaRPr lang="en-US" sz="2400" dirty="0">
              <a:latin typeface="+mj-lt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BAD7F2-5B0D-4543-BFE6-ABE3855F9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5334000" cy="1524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3857523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625E1-86DE-4C45-9429-34E7BD23E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effectLst/>
              </a:rPr>
              <a:t>Don’t make the patient’s crisis your crisis: 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2" name="Content Placeholder 11" descr="Man enjoying the sun">
            <a:extLst>
              <a:ext uri="{FF2B5EF4-FFF2-40B4-BE49-F238E27FC236}">
                <a16:creationId xmlns:a16="http://schemas.microsoft.com/office/drawing/2014/main" id="{9FECB2E1-0D84-4AF5-B92F-7B7B9F1D43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63" b="-2"/>
          <a:stretch/>
        </p:blipFill>
        <p:spPr>
          <a:xfrm>
            <a:off x="5183188" y="987425"/>
            <a:ext cx="6172200" cy="4873625"/>
          </a:xfrm>
          <a:custGeom>
            <a:avLst/>
            <a:gdLst/>
            <a:ahLst/>
            <a:cxnLst/>
            <a:rect l="l" t="t" r="r" b="b"/>
            <a:pathLst>
              <a:path w="5948805" h="6095979">
                <a:moveTo>
                  <a:pt x="1573832" y="765"/>
                </a:moveTo>
                <a:cubicBezTo>
                  <a:pt x="1940190" y="-10734"/>
                  <a:pt x="2329345" y="109280"/>
                  <a:pt x="2734663" y="238687"/>
                </a:cubicBezTo>
                <a:cubicBezTo>
                  <a:pt x="4118244" y="680647"/>
                  <a:pt x="5296697" y="1302752"/>
                  <a:pt x="5668316" y="3639516"/>
                </a:cubicBezTo>
                <a:cubicBezTo>
                  <a:pt x="5788298" y="4393559"/>
                  <a:pt x="5890546" y="5142244"/>
                  <a:pt x="5937022" y="5865869"/>
                </a:cubicBezTo>
                <a:lnTo>
                  <a:pt x="5948805" y="6095979"/>
                </a:lnTo>
                <a:lnTo>
                  <a:pt x="0" y="6095979"/>
                </a:lnTo>
                <a:lnTo>
                  <a:pt x="0" y="1621672"/>
                </a:lnTo>
                <a:lnTo>
                  <a:pt x="36310" y="1518814"/>
                </a:lnTo>
                <a:cubicBezTo>
                  <a:pt x="109805" y="1321982"/>
                  <a:pt x="192755" y="1133640"/>
                  <a:pt x="287891" y="956872"/>
                </a:cubicBezTo>
                <a:cubicBezTo>
                  <a:pt x="669453" y="247734"/>
                  <a:pt x="1102800" y="15549"/>
                  <a:pt x="1573832" y="765"/>
                </a:cubicBezTo>
                <a:close/>
              </a:path>
            </a:pathLst>
          </a:custGeom>
          <a:noFill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A9299-E4B0-42D6-AE23-A8CAFEB00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vert="horz" lIns="91440" tIns="45720" rIns="91440" bIns="45720" rtlCol="0">
            <a:normAutofit/>
          </a:bodyPr>
          <a:lstStyle/>
          <a:p>
            <a:pPr marL="114300"/>
            <a:endParaRPr lang="en-US" b="0" dirty="0"/>
          </a:p>
          <a:p>
            <a:pPr marL="457200" indent="-342900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4572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Stay Calm</a:t>
            </a:r>
          </a:p>
          <a:p>
            <a:pPr marL="114300"/>
            <a:endParaRPr lang="en-US" sz="2400" b="0" dirty="0"/>
          </a:p>
          <a:p>
            <a:pPr marL="4572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 Breathe </a:t>
            </a:r>
          </a:p>
          <a:p>
            <a:pPr marL="114300"/>
            <a:endParaRPr lang="en-US" sz="2400" b="0" dirty="0"/>
          </a:p>
          <a:p>
            <a:pPr marL="4572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Move to reduce energy</a:t>
            </a:r>
          </a:p>
        </p:txBody>
      </p:sp>
    </p:spTree>
    <p:extLst>
      <p:ext uri="{BB962C8B-B14F-4D97-AF65-F5344CB8AC3E}">
        <p14:creationId xmlns:p14="http://schemas.microsoft.com/office/powerpoint/2010/main" val="398623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Metallic spheres connected in mesh">
            <a:extLst>
              <a:ext uri="{FF2B5EF4-FFF2-40B4-BE49-F238E27FC236}">
                <a16:creationId xmlns:a16="http://schemas.microsoft.com/office/drawing/2014/main" id="{8DD3B151-1BE4-45DB-A72B-F093C4BA90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6" r="20631" b="1"/>
          <a:stretch/>
        </p:blipFill>
        <p:spPr>
          <a:xfrm>
            <a:off x="6613174" y="10"/>
            <a:ext cx="5578824" cy="6028246"/>
          </a:xfrm>
          <a:custGeom>
            <a:avLst/>
            <a:gdLst/>
            <a:ahLst/>
            <a:cxnLst/>
            <a:rect l="l" t="t" r="r" b="b"/>
            <a:pathLst>
              <a:path w="5578824" h="6028256">
                <a:moveTo>
                  <a:pt x="1681218" y="0"/>
                </a:moveTo>
                <a:lnTo>
                  <a:pt x="5578824" y="0"/>
                </a:lnTo>
                <a:lnTo>
                  <a:pt x="5578824" y="5760161"/>
                </a:lnTo>
                <a:lnTo>
                  <a:pt x="5441231" y="5804042"/>
                </a:lnTo>
                <a:cubicBezTo>
                  <a:pt x="5079089" y="5907589"/>
                  <a:pt x="4674877" y="5944442"/>
                  <a:pt x="4253224" y="5980388"/>
                </a:cubicBezTo>
                <a:cubicBezTo>
                  <a:pt x="2813852" y="6102970"/>
                  <a:pt x="1551586" y="6071494"/>
                  <a:pt x="837278" y="4877588"/>
                </a:cubicBezTo>
                <a:cubicBezTo>
                  <a:pt x="529862" y="4363935"/>
                  <a:pt x="255162" y="3847185"/>
                  <a:pt x="109626" y="3329255"/>
                </a:cubicBezTo>
                <a:cubicBezTo>
                  <a:pt x="-35907" y="2811325"/>
                  <a:pt x="-52277" y="2292214"/>
                  <a:pt x="156962" y="1773839"/>
                </a:cubicBezTo>
                <a:cubicBezTo>
                  <a:pt x="296494" y="1428108"/>
                  <a:pt x="536161" y="1082881"/>
                  <a:pt x="904890" y="738354"/>
                </a:cubicBezTo>
                <a:cubicBezTo>
                  <a:pt x="1036690" y="615181"/>
                  <a:pt x="1169968" y="488910"/>
                  <a:pt x="1304592" y="360545"/>
                </a:cubicBezTo>
                <a:close/>
              </a:path>
            </a:pathLst>
          </a:cu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5083F9-15F7-46FF-9B9B-C6FB703E74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1999" y="2286000"/>
            <a:ext cx="5704117" cy="381000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dirty="0"/>
          </a:p>
          <a:p>
            <a:r>
              <a:rPr lang="en-US" sz="2400" dirty="0">
                <a:latin typeface="+mj-lt"/>
              </a:rPr>
              <a:t>Case Managers can r</a:t>
            </a:r>
            <a:r>
              <a:rPr lang="en-US" sz="2400" dirty="0">
                <a:effectLst/>
                <a:latin typeface="+mj-lt"/>
              </a:rPr>
              <a:t>each out to medical staff and community resources quickly if the crisis calls for it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</a:rPr>
              <a:t> </a:t>
            </a:r>
            <a:endParaRPr lang="en-US" sz="2400" dirty="0">
              <a:effectLst/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57464E-838F-421B-A902-61782F58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5334000" cy="1524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Access Resources</a:t>
            </a:r>
          </a:p>
        </p:txBody>
      </p:sp>
    </p:spTree>
    <p:extLst>
      <p:ext uri="{BB962C8B-B14F-4D97-AF65-F5344CB8AC3E}">
        <p14:creationId xmlns:p14="http://schemas.microsoft.com/office/powerpoint/2010/main" val="1833266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3D712F4-3EAB-4559-BD71-4A9DD01DE2F8}"/>
              </a:ext>
            </a:extLst>
          </p:cNvPr>
          <p:cNvSpPr txBox="1"/>
          <p:nvPr/>
        </p:nvSpPr>
        <p:spPr>
          <a:xfrm>
            <a:off x="2212759" y="111972"/>
            <a:ext cx="8866573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200" b="0" i="0" u="none" strike="noStrike" baseline="0" dirty="0">
              <a:solidFill>
                <a:srgbClr val="000000"/>
              </a:solidFill>
              <a:latin typeface="Humnst777 BT"/>
            </a:endParaRPr>
          </a:p>
          <a:p>
            <a:pPr algn="ctr"/>
            <a:r>
              <a:rPr lang="en-US" sz="1200" b="0" i="0" u="none" strike="noStrike" baseline="0" dirty="0">
                <a:solidFill>
                  <a:srgbClr val="C66005"/>
                </a:solidFill>
                <a:latin typeface="Humnst777 BT"/>
              </a:rPr>
              <a:t> </a:t>
            </a:r>
            <a:r>
              <a:rPr lang="en-US" sz="1800" b="1" i="0" u="none" strike="noStrike" baseline="0" dirty="0">
                <a:solidFill>
                  <a:srgbClr val="C66005"/>
                </a:solidFill>
                <a:latin typeface="Humnst777 BT"/>
              </a:rPr>
              <a:t>Patient Safety Plan Template</a:t>
            </a:r>
            <a:endParaRPr lang="en-US" sz="1800" b="0" i="0" u="none" strike="noStrike" baseline="0" dirty="0">
              <a:solidFill>
                <a:srgbClr val="C66005"/>
              </a:solidFill>
              <a:latin typeface="Humnst777 BT"/>
            </a:endParaRP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Humnst777 Blk BT"/>
              </a:rPr>
              <a:t>Step 1: Warning signs (thoughts, images, mood, situation, behavior) that a crisis may be developing:</a:t>
            </a:r>
          </a:p>
          <a:p>
            <a:endParaRPr lang="en-US" sz="1400" b="0" i="0" u="none" strike="noStrike" baseline="0" dirty="0">
              <a:solidFill>
                <a:srgbClr val="000000"/>
              </a:solidFill>
              <a:latin typeface="Humnst777 Blk BT"/>
            </a:endParaRP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Humnst777 BT"/>
              </a:rPr>
              <a:t>1. _____________________________________________________________________________________________</a:t>
            </a: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Humnst777 BT"/>
              </a:rPr>
              <a:t>2. _____________________________________________________________________________________________</a:t>
            </a: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Humnst777 BT"/>
              </a:rPr>
              <a:t>3. _____________________________________________________________________________________________</a:t>
            </a:r>
          </a:p>
          <a:p>
            <a:endParaRPr lang="en-US" sz="1400" b="0" i="0" u="none" strike="noStrike" baseline="0" dirty="0">
              <a:solidFill>
                <a:srgbClr val="000000"/>
              </a:solidFill>
              <a:latin typeface="Humnst777 Blk BT"/>
            </a:endParaRP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Humnst777 Blk BT"/>
              </a:rPr>
              <a:t>Step 2: Internal coping strategies – Things I can do to take my mind off my problems without contacting another person (relaxation technique, physical activity):</a:t>
            </a:r>
          </a:p>
          <a:p>
            <a:endParaRPr lang="en-US" sz="1400" b="0" i="0" u="none" strike="noStrike" baseline="0" dirty="0">
              <a:solidFill>
                <a:srgbClr val="000000"/>
              </a:solidFill>
              <a:latin typeface="Humnst777 Blk BT"/>
            </a:endParaRP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Humnst777 BT"/>
              </a:rPr>
              <a:t>1. _____________________________________________________________________________________________</a:t>
            </a: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Humnst777 BT"/>
              </a:rPr>
              <a:t>2. _____________________________________________________________________________________________</a:t>
            </a: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Humnst777 BT"/>
              </a:rPr>
              <a:t>3. _____________________________________________________________________________________________</a:t>
            </a:r>
          </a:p>
          <a:p>
            <a:endParaRPr lang="en-US" sz="1400" b="0" i="0" u="none" strike="noStrike" baseline="0" dirty="0">
              <a:solidFill>
                <a:srgbClr val="000000"/>
              </a:solidFill>
              <a:latin typeface="Humnst777 Blk BT"/>
            </a:endParaRP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Humnst777 Blk BT"/>
              </a:rPr>
              <a:t>Step 3: People and social settings that provide distraction:</a:t>
            </a:r>
          </a:p>
          <a:p>
            <a:endParaRPr lang="en-US" sz="1400" b="0" i="0" u="none" strike="noStrike" baseline="0" dirty="0">
              <a:solidFill>
                <a:srgbClr val="000000"/>
              </a:solidFill>
              <a:latin typeface="Humnst777 Blk BT"/>
            </a:endParaRP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Humnst777 BT"/>
              </a:rPr>
              <a:t>1. Name____________________________________________________ Phone______________________________</a:t>
            </a: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Humnst777 BT"/>
              </a:rPr>
              <a:t>2. Name____________________________________________________ Phone______________________________</a:t>
            </a: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Humnst777 BT"/>
              </a:rPr>
              <a:t>3. Place__________________________________________ 4. Place______________________________________</a:t>
            </a:r>
          </a:p>
          <a:p>
            <a:endParaRPr lang="en-US" sz="1400" b="0" i="0" u="none" strike="noStrike" baseline="0" dirty="0">
              <a:solidFill>
                <a:srgbClr val="000000"/>
              </a:solidFill>
              <a:latin typeface="Humnst777 Blk BT"/>
            </a:endParaRP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Humnst777 Blk BT"/>
              </a:rPr>
              <a:t>Step 4: People whom I can ask for help:</a:t>
            </a:r>
          </a:p>
          <a:p>
            <a:endParaRPr lang="en-US" sz="1400" b="0" i="0" u="none" strike="noStrike" baseline="0" dirty="0">
              <a:solidFill>
                <a:srgbClr val="000000"/>
              </a:solidFill>
              <a:latin typeface="Humnst777 Blk BT"/>
            </a:endParaRP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Humnst777 BT"/>
              </a:rPr>
              <a:t>1. Name____________________________________________________ Phone______________________________</a:t>
            </a: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Humnst777 BT"/>
              </a:rPr>
              <a:t>2. Name____________________________________________________ Phone______________________________</a:t>
            </a: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Humnst777 BT"/>
              </a:rPr>
              <a:t>3. Name____________________________________________________ Phone______________________________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67234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9892C1E-F2F8-4090-9FE5-8F7CE711894C}"/>
              </a:ext>
            </a:extLst>
          </p:cNvPr>
          <p:cNvSpPr txBox="1"/>
          <p:nvPr/>
        </p:nvSpPr>
        <p:spPr>
          <a:xfrm>
            <a:off x="1309255" y="1076729"/>
            <a:ext cx="984244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200" b="0" i="0" u="none" strike="noStrike" baseline="0" dirty="0">
              <a:solidFill>
                <a:srgbClr val="000000"/>
              </a:solidFill>
              <a:latin typeface="Humnst777 Blk BT"/>
            </a:endParaRP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Humnst777 Blk BT"/>
              </a:rPr>
              <a:t> Step 5: Professionals or agencies I can contact during a crisis:</a:t>
            </a:r>
          </a:p>
          <a:p>
            <a:endParaRPr lang="en-US" sz="1400" b="0" i="0" u="none" strike="noStrike" baseline="0" dirty="0">
              <a:solidFill>
                <a:srgbClr val="000000"/>
              </a:solidFill>
              <a:latin typeface="Humnst777 Blk BT"/>
            </a:endParaRP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Humnst777 BT"/>
              </a:rPr>
              <a:t>1. Clinician Name____________________________________________ Phone______________________________ </a:t>
            </a: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Humnst777 BT"/>
              </a:rPr>
              <a:t>Clinician Pager or Emergency Contact # _________________________________________________________</a:t>
            </a: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Humnst777 BT"/>
              </a:rPr>
              <a:t>2. Clinician Name____________________________________________ Phone______________________________ </a:t>
            </a: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Humnst777 BT"/>
              </a:rPr>
              <a:t>Clinician Pager or Emergency Contact # _________________________________________________________</a:t>
            </a: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Humnst777 BT"/>
              </a:rPr>
              <a:t>3. Local Urgent Care Services______________________________________________________________________ </a:t>
            </a: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Humnst777 BT"/>
              </a:rPr>
              <a:t>Urgent Care Services Address___________________________________________________________________ </a:t>
            </a: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Humnst777 BT"/>
              </a:rPr>
              <a:t>Urgent Care Services Phone_____________________________________________________________________</a:t>
            </a: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Humnst777 BT"/>
              </a:rPr>
              <a:t>4. Suicide Prevention Lifeline Phone: 1-800-273-TALK (8255)</a:t>
            </a:r>
          </a:p>
          <a:p>
            <a:endParaRPr lang="en-US" sz="1400" b="0" i="0" u="none" strike="noStrike" baseline="0" dirty="0">
              <a:solidFill>
                <a:srgbClr val="000000"/>
              </a:solidFill>
              <a:latin typeface="Humnst777 Blk BT"/>
            </a:endParaRPr>
          </a:p>
          <a:p>
            <a:endParaRPr lang="en-US" sz="1400" dirty="0">
              <a:solidFill>
                <a:srgbClr val="000000"/>
              </a:solidFill>
              <a:latin typeface="Humnst777 Blk BT"/>
            </a:endParaRP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Humnst777 Blk BT"/>
              </a:rPr>
              <a:t>Step 6: Making the environment safe:</a:t>
            </a:r>
          </a:p>
          <a:p>
            <a:endParaRPr lang="en-US" sz="1400" b="0" i="0" u="none" strike="noStrike" baseline="0" dirty="0">
              <a:solidFill>
                <a:srgbClr val="000000"/>
              </a:solidFill>
              <a:latin typeface="Humnst777 Blk BT"/>
            </a:endParaRP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Humnst777 BT"/>
              </a:rPr>
              <a:t>1. _____________________________________________________________________________________________</a:t>
            </a: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Humnst777 BT"/>
              </a:rPr>
              <a:t>2. _____________________________________________________________________________________________</a:t>
            </a:r>
          </a:p>
          <a:p>
            <a:endParaRPr lang="en-US" sz="1400" dirty="0">
              <a:solidFill>
                <a:srgbClr val="000000"/>
              </a:solidFill>
              <a:latin typeface="Humnst777 BT"/>
            </a:endParaRPr>
          </a:p>
          <a:p>
            <a:endParaRPr lang="en-US" sz="1400" b="0" i="0" u="none" strike="noStrike" baseline="0" dirty="0">
              <a:solidFill>
                <a:srgbClr val="000000"/>
              </a:solidFill>
              <a:latin typeface="Humnst777 BT"/>
            </a:endParaRPr>
          </a:p>
          <a:p>
            <a:endParaRPr lang="en-US" sz="1400" dirty="0">
              <a:solidFill>
                <a:srgbClr val="000000"/>
              </a:solidFill>
              <a:latin typeface="Humnst777 BT"/>
            </a:endParaRP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Humnst777 BT"/>
              </a:rPr>
              <a:t>The one thing that is most important to me and worth living for is:</a:t>
            </a:r>
          </a:p>
          <a:p>
            <a:endParaRPr lang="en-US" sz="1400" b="0" i="0" u="none" strike="noStrike" baseline="0" dirty="0">
              <a:solidFill>
                <a:srgbClr val="000000"/>
              </a:solidFill>
              <a:latin typeface="Humnst777 BT"/>
            </a:endParaRP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Humnst777 BT"/>
              </a:rPr>
              <a:t>________________________________________________________________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03153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2A82CE-503A-47AD-B5A7-DB8961B2D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1501704"/>
            <a:ext cx="4747260" cy="25597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4798C5-D5E4-4C42-AA30-59C890F3B8A2}"/>
              </a:ext>
            </a:extLst>
          </p:cNvPr>
          <p:cNvSpPr txBox="1"/>
          <p:nvPr/>
        </p:nvSpPr>
        <p:spPr>
          <a:xfrm>
            <a:off x="5471160" y="207645"/>
            <a:ext cx="6080760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effectLst/>
                <a:latin typeface="Impact" panose="020B0806030902050204" pitchFamily="34" charset="0"/>
              </a:rPr>
              <a:t>HOW TO GET HELP:</a:t>
            </a:r>
          </a:p>
          <a:p>
            <a:pPr algn="l" fontAlgn="base"/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Mental health and Substance Use Disorder emergency support is available 24 hours a day, 365 days a year. </a:t>
            </a:r>
          </a:p>
          <a:p>
            <a:pPr algn="l" fontAlgn="base"/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Call our ICARE Call Center:</a:t>
            </a:r>
          </a:p>
          <a:p>
            <a:pPr algn="l" fontAlgn="base"/>
            <a:endParaRPr lang="en-US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Call or text us</a:t>
            </a:r>
            <a:r>
              <a:rPr lang="en-US" sz="1600" b="0" i="0" dirty="0">
                <a:solidFill>
                  <a:srgbClr val="737E86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600" b="0" i="0" u="sng" dirty="0">
                <a:solidFill>
                  <a:srgbClr val="028DDE"/>
                </a:solidFill>
                <a:effectLst/>
                <a:latin typeface="Arial" panose="020B0604020202020204" pitchFamily="34" charset="0"/>
                <a:hlinkClick r:id="rId3"/>
              </a:rPr>
              <a:t>817-335-3022</a:t>
            </a:r>
            <a:endParaRPr lang="en-US" sz="1600" b="0" i="0" dirty="0">
              <a:solidFill>
                <a:srgbClr val="737E86"/>
              </a:solidFill>
              <a:effectLst/>
              <a:latin typeface="Arial" panose="020B0604020202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600" b="0" i="0" u="sng" dirty="0">
                <a:solidFill>
                  <a:srgbClr val="028DDE"/>
                </a:solidFill>
                <a:effectLst/>
                <a:latin typeface="Arial" panose="020B0604020202020204" pitchFamily="34" charset="0"/>
                <a:hlinkClick r:id="rId4"/>
              </a:rPr>
              <a:t>1-800-866-2465</a:t>
            </a:r>
            <a:r>
              <a:rPr lang="en-US" sz="1600" b="0" i="0" dirty="0">
                <a:solidFill>
                  <a:srgbClr val="737E86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(Toll free)</a:t>
            </a:r>
            <a:endParaRPr lang="en-US" sz="1600" b="0" i="0" dirty="0">
              <a:solidFill>
                <a:srgbClr val="737E86"/>
              </a:solidFill>
              <a:effectLst/>
              <a:latin typeface="Arial" panose="020B0604020202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600" b="0" i="0" u="sng" dirty="0">
                <a:solidFill>
                  <a:srgbClr val="028DDE"/>
                </a:solidFill>
                <a:effectLst/>
                <a:latin typeface="Arial" panose="020B0604020202020204" pitchFamily="34" charset="0"/>
                <a:hlinkClick r:id="rId5"/>
              </a:rPr>
              <a:t>817-569-4488</a:t>
            </a:r>
            <a:r>
              <a:rPr lang="en-US" sz="1600" b="0" i="0" dirty="0">
                <a:solidFill>
                  <a:srgbClr val="737E86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(TTY-TDD number for Hearing Impaired)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sz="1600" b="0" i="0" dirty="0">
              <a:solidFill>
                <a:srgbClr val="737E86"/>
              </a:solidFill>
              <a:effectLst/>
              <a:latin typeface="Arial" panose="020B0604020202020204" pitchFamily="34" charset="0"/>
            </a:endParaRPr>
          </a:p>
          <a:p>
            <a:pPr algn="l" fontAlgn="base"/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If you are in a crisis, the Mobile Crisis Outreach Team provides a combination of face-to-face, 24-hour crisis services to children, adolescents and adults in Tarrant County, including:</a:t>
            </a:r>
          </a:p>
          <a:p>
            <a:pPr algn="l" fontAlgn="base"/>
            <a:endParaRPr lang="en-US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Emergency assessment for treatment at a clinic or a community location</a:t>
            </a:r>
            <a:endParaRPr lang="en-US" sz="1600" b="0" i="0" dirty="0">
              <a:solidFill>
                <a:srgbClr val="737E86"/>
              </a:solidFill>
              <a:effectLst/>
              <a:latin typeface="Arial" panose="020B0604020202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Call 911 services if you are dangerous to yourself or others</a:t>
            </a:r>
            <a:endParaRPr lang="en-US" sz="1600" b="0" i="0" dirty="0">
              <a:solidFill>
                <a:srgbClr val="737E86"/>
              </a:solidFill>
              <a:effectLst/>
              <a:latin typeface="Arial" panose="020B0604020202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Urgent care</a:t>
            </a:r>
            <a:endParaRPr lang="en-US" sz="1600" b="0" i="0" dirty="0">
              <a:solidFill>
                <a:srgbClr val="737E86"/>
              </a:solidFill>
              <a:effectLst/>
              <a:latin typeface="Arial" panose="020B0604020202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Crisis follow-up</a:t>
            </a:r>
            <a:endParaRPr lang="en-US" sz="1600" b="0" i="0" dirty="0">
              <a:solidFill>
                <a:srgbClr val="737E86"/>
              </a:solidFill>
              <a:effectLst/>
              <a:latin typeface="Arial" panose="020B0604020202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Relapse prevention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Services are voluntary</a:t>
            </a:r>
            <a:endParaRPr lang="en-US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sz="1600" b="0" i="0" dirty="0">
              <a:solidFill>
                <a:srgbClr val="737E86"/>
              </a:solidFill>
              <a:effectLst/>
              <a:latin typeface="Arial" panose="020B0604020202020204" pitchFamily="34" charset="0"/>
            </a:endParaRPr>
          </a:p>
          <a:p>
            <a:pPr algn="l" fontAlgn="base"/>
            <a:r>
              <a:rPr lang="en-US" sz="1600" b="0" i="0" dirty="0">
                <a:solidFill>
                  <a:srgbClr val="EB0000"/>
                </a:solidFill>
                <a:effectLst/>
                <a:latin typeface="Arial" panose="020B0604020202020204" pitchFamily="34" charset="0"/>
              </a:rPr>
              <a:t>If you have a medical emergency, call 911.</a:t>
            </a:r>
          </a:p>
          <a:p>
            <a:pPr algn="l" fontAlgn="base"/>
            <a:endParaRPr lang="en-US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477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219AD-2C35-4AA2-9A45-A56005995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0070C0"/>
                </a:solidFill>
                <a:latin typeface="+mn-lt"/>
              </a:rPr>
              <a:t>Use Therapeutic Tools!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8F1B16-1C83-4BE2-9AFF-1B4E16C2C06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41536" y="2008163"/>
            <a:ext cx="932769" cy="106689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6E5725-1372-49F4-ACC2-7A83AF680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71918" y="1476462"/>
            <a:ext cx="4281881" cy="3498211"/>
          </a:xfrm>
        </p:spPr>
        <p:txBody>
          <a:bodyPr/>
          <a:lstStyle/>
          <a:p>
            <a:endParaRPr lang="en-US" dirty="0"/>
          </a:p>
          <a:p>
            <a:r>
              <a:rPr lang="en-US" b="1" dirty="0">
                <a:solidFill>
                  <a:srgbClr val="C00000"/>
                </a:solidFill>
                <a:latin typeface="Bradley Hand ITC" panose="03070402050302030203" pitchFamily="66" charset="0"/>
              </a:rPr>
              <a:t>Detailed client handouts</a:t>
            </a:r>
          </a:p>
          <a:p>
            <a:endParaRPr lang="en-US" dirty="0"/>
          </a:p>
          <a:p>
            <a:r>
              <a:rPr lang="en-US" b="1" dirty="0">
                <a:solidFill>
                  <a:srgbClr val="C00000"/>
                </a:solidFill>
                <a:latin typeface="Bradley Hand ITC" panose="03070402050302030203" pitchFamily="66" charset="0"/>
              </a:rPr>
              <a:t>Therapist manuals</a:t>
            </a:r>
          </a:p>
          <a:p>
            <a:endParaRPr lang="en-US" b="1" dirty="0">
              <a:solidFill>
                <a:srgbClr val="C00000"/>
              </a:solidFill>
              <a:latin typeface="Bradley Hand ITC" panose="03070402050302030203" pitchFamily="66" charset="0"/>
            </a:endParaRPr>
          </a:p>
          <a:p>
            <a:r>
              <a:rPr lang="en-US" b="1" dirty="0">
                <a:solidFill>
                  <a:srgbClr val="C00000"/>
                </a:solidFill>
                <a:latin typeface="Bradley Hand ITC" panose="03070402050302030203" pitchFamily="66" charset="0"/>
              </a:rPr>
              <a:t>Other Resources.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74B30A-D8AF-4534-A463-EDCC19DBD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670" y="1758205"/>
            <a:ext cx="2859272" cy="13168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0D21D3-2C5E-4A50-92FF-180CBD60AD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545" y="3593326"/>
            <a:ext cx="5523455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71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EE7BF7-8ED5-46EC-B781-75F17EE5E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C66005"/>
                </a:solidFill>
                <a:latin typeface="Impact" panose="020B0806030902050204" pitchFamily="34" charset="0"/>
              </a:rPr>
              <a:t>The truth as we know it: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80A4FB-E38B-4BF7-94EB-ABDB34B38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>
                <a:solidFill>
                  <a:srgbClr val="C66005"/>
                </a:solidFill>
              </a:rPr>
              <a:t>There are very few persons served in housing that do not have behavioral health challenges.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C66005"/>
                </a:solidFill>
              </a:rPr>
              <a:t> </a:t>
            </a:r>
          </a:p>
          <a:p>
            <a:r>
              <a:rPr lang="en-US" sz="4000" dirty="0">
                <a:solidFill>
                  <a:srgbClr val="C66005"/>
                </a:solidFill>
              </a:rPr>
              <a:t>The individual served-staff rapport is key to effective case management.</a:t>
            </a:r>
          </a:p>
          <a:p>
            <a:pPr marL="0" indent="0">
              <a:buNone/>
            </a:pPr>
            <a:endParaRPr lang="en-US" sz="4000" dirty="0">
              <a:solidFill>
                <a:srgbClr val="C66005"/>
              </a:solidFill>
            </a:endParaRPr>
          </a:p>
          <a:p>
            <a:r>
              <a:rPr lang="en-US" sz="4000" dirty="0">
                <a:solidFill>
                  <a:srgbClr val="C66005"/>
                </a:solidFill>
              </a:rPr>
              <a:t>The success of that rapport is based on trust.</a:t>
            </a:r>
          </a:p>
          <a:p>
            <a:endParaRPr lang="en-US" sz="3100" dirty="0"/>
          </a:p>
          <a:p>
            <a:pPr marL="457200" lvl="1" indent="0">
              <a:buNone/>
            </a:pPr>
            <a:endParaRPr lang="en-US" sz="3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800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AACE231-D19F-DAAE-CA2F-3C2E9FA25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0775"/>
          </a:xfrm>
        </p:spPr>
        <p:txBody>
          <a:bodyPr/>
          <a:lstStyle/>
          <a:p>
            <a:r>
              <a:rPr lang="en-US" dirty="0"/>
              <a:t>CCI Topics… plus lots more!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8EF3749-1084-9899-A88F-9C0E31A33E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7206768"/>
              </p:ext>
            </p:extLst>
          </p:nvPr>
        </p:nvGraphicFramePr>
        <p:xfrm>
          <a:off x="838200" y="1249680"/>
          <a:ext cx="10515600" cy="4777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388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D2A4F-C315-4886-8D26-E6E92DC76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Referral information: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D72E52-408F-45E4-919E-505542DD7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126" y="1280160"/>
            <a:ext cx="5939028" cy="496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27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D2A4F-C315-4886-8D26-E6E92DC76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83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C66005"/>
                </a:solidFill>
              </a:rPr>
              <a:t>MHMR Clinic eligibility: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78AB34-4FBC-4521-984C-B982E3ED6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780" y="1141476"/>
            <a:ext cx="6851904" cy="484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26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31932-F254-40D3-B7A1-41F720313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66005"/>
                </a:solidFill>
              </a:rPr>
              <a:t>MHMR Clinic eligibility, </a:t>
            </a:r>
            <a:r>
              <a:rPr lang="en-US" sz="3200" b="1" dirty="0" err="1">
                <a:solidFill>
                  <a:srgbClr val="C66005"/>
                </a:solidFill>
              </a:rPr>
              <a:t>cont</a:t>
            </a:r>
            <a:r>
              <a:rPr lang="en-US" sz="3200" b="1" dirty="0">
                <a:solidFill>
                  <a:srgbClr val="C66005"/>
                </a:solidFill>
              </a:rPr>
              <a:t>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87B3C3-4B59-4DE8-9A15-9FEED9B60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408" y="1363980"/>
            <a:ext cx="6851904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301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ounded Rectangle 69"/>
          <p:cNvSpPr/>
          <p:nvPr/>
        </p:nvSpPr>
        <p:spPr>
          <a:xfrm flipH="1">
            <a:off x="1618387" y="5757268"/>
            <a:ext cx="1582013" cy="10148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2082811" y="306170"/>
            <a:ext cx="8026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D35E13"/>
                </a:solidFill>
                <a:effectLst>
                  <a:glow rad="101600">
                    <a:schemeClr val="bg1"/>
                  </a:glow>
                </a:effectLst>
                <a:latin typeface="Impact" pitchFamily="34" charset="0"/>
              </a:rPr>
              <a:t>Questions?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3064" y="1609910"/>
            <a:ext cx="9079905" cy="5232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6B3F2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For more information on any of our services, visit: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28394" y="2632052"/>
            <a:ext cx="6718701" cy="1754326"/>
          </a:xfrm>
          <a:prstGeom prst="homePlate">
            <a:avLst>
              <a:gd name="adj" fmla="val 0"/>
            </a:avLst>
          </a:prstGeom>
          <a:noFill/>
          <a:ln w="28575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"/>
            <a:r>
              <a:rPr lang="en-US" sz="3600" b="1" dirty="0">
                <a:solidFill>
                  <a:srgbClr val="D35E13"/>
                </a:solidFill>
                <a:latin typeface="Century Gothic" panose="020B0502020202020204" pitchFamily="34" charset="0"/>
                <a:cs typeface="Arial" pitchFamily="34" charset="0"/>
              </a:rPr>
              <a:t>www.MHMRtarrant.org</a:t>
            </a:r>
          </a:p>
          <a:p>
            <a:pPr marL="57150"/>
            <a:endParaRPr lang="en-US" sz="3600" b="1" dirty="0">
              <a:solidFill>
                <a:srgbClr val="D35E13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marL="57150"/>
            <a:r>
              <a:rPr lang="en-US" sz="3600" b="1" dirty="0">
                <a:solidFill>
                  <a:srgbClr val="D35E13"/>
                </a:solidFill>
                <a:latin typeface="Century Gothic" panose="020B0502020202020204" pitchFamily="34" charset="0"/>
                <a:cs typeface="Arial" pitchFamily="34" charset="0"/>
              </a:rPr>
              <a:t>Facebook.com/</a:t>
            </a:r>
            <a:r>
              <a:rPr lang="en-US" sz="3600" b="1" dirty="0" err="1">
                <a:solidFill>
                  <a:srgbClr val="D35E13"/>
                </a:solidFill>
                <a:latin typeface="Century Gothic" panose="020B0502020202020204" pitchFamily="34" charset="0"/>
                <a:cs typeface="Arial" pitchFamily="34" charset="0"/>
              </a:rPr>
              <a:t>MHMRtarrant</a:t>
            </a:r>
            <a:endParaRPr lang="en-US" sz="2800" b="1" dirty="0">
              <a:solidFill>
                <a:srgbClr val="D35E13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092" y="4639341"/>
            <a:ext cx="4165403" cy="1825146"/>
          </a:xfrm>
          <a:prstGeom prst="rect">
            <a:avLst/>
          </a:prstGeom>
        </p:spPr>
      </p:pic>
      <p:pic>
        <p:nvPicPr>
          <p:cNvPr id="8" name="Picture 7" descr="A close up of a computer&#10;&#10;Description automatically generated">
            <a:extLst>
              <a:ext uri="{FF2B5EF4-FFF2-40B4-BE49-F238E27FC236}">
                <a16:creationId xmlns:a16="http://schemas.microsoft.com/office/drawing/2014/main" id="{6E6EEDC5-E9A1-4499-8319-4F89CB8E19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36" y="2632052"/>
            <a:ext cx="2160164" cy="2160164"/>
          </a:xfrm>
          <a:prstGeom prst="rect">
            <a:avLst/>
          </a:prstGeom>
        </p:spPr>
      </p:pic>
      <p:pic>
        <p:nvPicPr>
          <p:cNvPr id="16" name="Picture 15" descr="A close up of a phone&#10;&#10;Description automatically generated">
            <a:extLst>
              <a:ext uri="{FF2B5EF4-FFF2-40B4-BE49-F238E27FC236}">
                <a16:creationId xmlns:a16="http://schemas.microsoft.com/office/drawing/2014/main" id="{5F2CF0DE-17F3-43B6-9200-C52EE061A1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709" y="4458749"/>
            <a:ext cx="2399251" cy="239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2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9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EE7BF7-8ED5-46EC-B781-75F17EE5E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069" y="290480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C66005"/>
                </a:solidFill>
              </a:rPr>
              <a:t>Simply good case management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E02A7A6E-1CB1-E6E3-7C0B-D74E80DD5A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82731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1702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EE7BF7-8ED5-46EC-B781-75F17EE5E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C66005"/>
                </a:solidFill>
              </a:rPr>
              <a:t>Simply good case management</a:t>
            </a: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289EC82A-619C-B548-A5AE-A5DE8D1D79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497631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6514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A45AC-F378-42BC-AD6F-FC408970F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C66005"/>
                </a:solidFill>
              </a:rPr>
              <a:t>Use Client Symptom Tracker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CB1D556-2DD3-AFF2-7529-E84CDA5CC0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257988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822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6323721-9A10-4592-B094-127AE425A4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145805"/>
              </p:ext>
            </p:extLst>
          </p:nvPr>
        </p:nvGraphicFramePr>
        <p:xfrm>
          <a:off x="1766655" y="293616"/>
          <a:ext cx="8407157" cy="5746458"/>
        </p:xfrm>
        <a:graphic>
          <a:graphicData uri="http://schemas.openxmlformats.org/drawingml/2006/table">
            <a:tbl>
              <a:tblPr firstRow="1" firstCol="1" bandRow="1"/>
              <a:tblGrid>
                <a:gridCol w="1681256">
                  <a:extLst>
                    <a:ext uri="{9D8B030D-6E8A-4147-A177-3AD203B41FA5}">
                      <a16:colId xmlns:a16="http://schemas.microsoft.com/office/drawing/2014/main" val="3628807763"/>
                    </a:ext>
                  </a:extLst>
                </a:gridCol>
                <a:gridCol w="1681256">
                  <a:extLst>
                    <a:ext uri="{9D8B030D-6E8A-4147-A177-3AD203B41FA5}">
                      <a16:colId xmlns:a16="http://schemas.microsoft.com/office/drawing/2014/main" val="1722017643"/>
                    </a:ext>
                  </a:extLst>
                </a:gridCol>
                <a:gridCol w="1681256">
                  <a:extLst>
                    <a:ext uri="{9D8B030D-6E8A-4147-A177-3AD203B41FA5}">
                      <a16:colId xmlns:a16="http://schemas.microsoft.com/office/drawing/2014/main" val="3590487739"/>
                    </a:ext>
                  </a:extLst>
                </a:gridCol>
                <a:gridCol w="1681256">
                  <a:extLst>
                    <a:ext uri="{9D8B030D-6E8A-4147-A177-3AD203B41FA5}">
                      <a16:colId xmlns:a16="http://schemas.microsoft.com/office/drawing/2014/main" val="3748780046"/>
                    </a:ext>
                  </a:extLst>
                </a:gridCol>
                <a:gridCol w="1682133">
                  <a:extLst>
                    <a:ext uri="{9D8B030D-6E8A-4147-A177-3AD203B41FA5}">
                      <a16:colId xmlns:a16="http://schemas.microsoft.com/office/drawing/2014/main" val="946275274"/>
                    </a:ext>
                  </a:extLst>
                </a:gridCol>
              </a:tblGrid>
              <a:tr h="6436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0" marR="6305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Week 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0" marR="6305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Week 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0" marR="6305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Week 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0" marR="6305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Week 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0" marR="6305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6557381"/>
                  </a:ext>
                </a:extLst>
              </a:tr>
              <a:tr h="9672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How many hours are you sleeping a day? When?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0" marR="6305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050" marR="6305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050" marR="6305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050" marR="6305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050" marR="6305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136198"/>
                  </a:ext>
                </a:extLst>
              </a:tr>
              <a:tr h="6499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How is your appetite?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0" marR="6305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050" marR="6305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050" marR="6305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050" marR="6305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050" marR="6305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5172116"/>
                  </a:ext>
                </a:extLst>
              </a:tr>
              <a:tr h="8713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Any changes in medication since our last meeting?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0" marR="6305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050" marR="6305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050" marR="6305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050" marR="6305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050" marR="6305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254662"/>
                  </a:ext>
                </a:extLst>
              </a:tr>
              <a:tr h="8713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Are you taking your medications as prescribed?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0" marR="6305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050" marR="6305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050" marR="6305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050" marR="6305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050" marR="6305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2642917"/>
                  </a:ext>
                </a:extLst>
              </a:tr>
              <a:tr h="8713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How would you rate your anxiety on a scale of 1-10?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0" marR="6305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050" marR="6305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050" marR="6305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050" marR="6305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050" marR="6305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963599"/>
                  </a:ext>
                </a:extLst>
              </a:tr>
              <a:tr h="8713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How would you rate your depression on a scale of 1-10?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0" marR="6305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050" marR="6305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050" marR="6305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050" marR="6305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050" marR="6305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9234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1377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0E7740F-98BE-4359-8A8E-77DC6FF688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599931"/>
              </p:ext>
            </p:extLst>
          </p:nvPr>
        </p:nvGraphicFramePr>
        <p:xfrm>
          <a:off x="1518083" y="213064"/>
          <a:ext cx="9081855" cy="5781527"/>
        </p:xfrm>
        <a:graphic>
          <a:graphicData uri="http://schemas.openxmlformats.org/drawingml/2006/table">
            <a:tbl>
              <a:tblPr firstRow="1" firstCol="1" bandRow="1"/>
              <a:tblGrid>
                <a:gridCol w="1816181">
                  <a:extLst>
                    <a:ext uri="{9D8B030D-6E8A-4147-A177-3AD203B41FA5}">
                      <a16:colId xmlns:a16="http://schemas.microsoft.com/office/drawing/2014/main" val="1584718474"/>
                    </a:ext>
                  </a:extLst>
                </a:gridCol>
                <a:gridCol w="1816181">
                  <a:extLst>
                    <a:ext uri="{9D8B030D-6E8A-4147-A177-3AD203B41FA5}">
                      <a16:colId xmlns:a16="http://schemas.microsoft.com/office/drawing/2014/main" val="3222649942"/>
                    </a:ext>
                  </a:extLst>
                </a:gridCol>
                <a:gridCol w="1816181">
                  <a:extLst>
                    <a:ext uri="{9D8B030D-6E8A-4147-A177-3AD203B41FA5}">
                      <a16:colId xmlns:a16="http://schemas.microsoft.com/office/drawing/2014/main" val="2551354920"/>
                    </a:ext>
                  </a:extLst>
                </a:gridCol>
                <a:gridCol w="1816181">
                  <a:extLst>
                    <a:ext uri="{9D8B030D-6E8A-4147-A177-3AD203B41FA5}">
                      <a16:colId xmlns:a16="http://schemas.microsoft.com/office/drawing/2014/main" val="3816516764"/>
                    </a:ext>
                  </a:extLst>
                </a:gridCol>
                <a:gridCol w="1817131">
                  <a:extLst>
                    <a:ext uri="{9D8B030D-6E8A-4147-A177-3AD203B41FA5}">
                      <a16:colId xmlns:a16="http://schemas.microsoft.com/office/drawing/2014/main" val="399990308"/>
                    </a:ext>
                  </a:extLst>
                </a:gridCol>
              </a:tblGrid>
              <a:tr h="11003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How would you rate your anger on a scale of 1-10?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2299828"/>
                  </a:ext>
                </a:extLst>
              </a:tr>
              <a:tr h="11003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Have you used alcohol or other drugs since our last meeting?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433615"/>
                  </a:ext>
                </a:extLst>
              </a:tr>
              <a:tr h="13799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Have you experienced any hallucinations since our last meeting?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7996883"/>
                  </a:ext>
                </a:extLst>
              </a:tr>
              <a:tr h="11003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Any suicidal thoughts since our last meeting?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936257"/>
                  </a:ext>
                </a:extLst>
              </a:tr>
              <a:tr h="11003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Are you experiencing any other MH symptoms?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6015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5347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EE7BF7-8ED5-46EC-B781-75F17EE5E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C66005"/>
                </a:solidFill>
                <a:latin typeface="+mn-lt"/>
              </a:rPr>
              <a:t>Follow Up Front Housing Framework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80A4FB-E38B-4BF7-94EB-ABDB34B38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363" y="1424906"/>
            <a:ext cx="10515600" cy="482755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C6600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Staff are more hands on in the beginning of the relationship. </a:t>
            </a:r>
          </a:p>
          <a:p>
            <a:endParaRPr lang="en-US" sz="2400" dirty="0">
              <a:solidFill>
                <a:srgbClr val="C66005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C6600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Teach skills in independent housing as well as mental health and wellness. </a:t>
            </a:r>
          </a:p>
          <a:p>
            <a:pPr marL="0" indent="0">
              <a:buNone/>
            </a:pPr>
            <a:endParaRPr lang="en-US" sz="2400" dirty="0">
              <a:solidFill>
                <a:srgbClr val="C66005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C6600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Teach how to create or engage with support network.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6600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solidFill>
                  <a:srgbClr val="C6600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Less hands on as time goes by. </a:t>
            </a:r>
          </a:p>
          <a:p>
            <a:pPr marL="0" indent="0">
              <a:buNone/>
            </a:pPr>
            <a:endParaRPr lang="en-US" sz="2400" dirty="0">
              <a:solidFill>
                <a:srgbClr val="C66005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C6600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Allow the client to show mastery.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025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D5952-CA36-4F92-862C-B597D2FD1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C66005"/>
                </a:solidFill>
                <a:latin typeface="+mn-lt"/>
              </a:rPr>
              <a:t>Up Front Housing, continued…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31169-5F4D-4A02-A098-A6EC03E4C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0018"/>
            <a:ext cx="10515600" cy="46921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u="sng" dirty="0">
                <a:solidFill>
                  <a:srgbClr val="C6600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Pre-housed</a:t>
            </a:r>
            <a:endParaRPr lang="en-US" sz="2400" b="1" dirty="0">
              <a:solidFill>
                <a:srgbClr val="C6600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Begin services based on assessment and wellness plan. The goal is to be proactive not reactive. 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Ensure clients understand their diagnosis, symptoms, and medications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Curriculum/skills-based learning re: mental health and housing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Symptom Tracker- also helps teach client how to monitor their own symptoms. Complete Safety Plan if concerns arise that do not require true crisis services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meeting discusses mental health and housing topics</a:t>
            </a: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b="1" u="sng" dirty="0">
                <a:solidFill>
                  <a:srgbClr val="C6600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Transition to Housed</a:t>
            </a:r>
            <a:endParaRPr lang="en-US" sz="2400" b="1" dirty="0">
              <a:solidFill>
                <a:srgbClr val="C6600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support &amp; begin to connect client to community members and/or agencies that will provide long term assistance or support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home visits regularly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Continue to engage in collaborative assessments and wellness plans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 existing supports, introduce client to new supports and give support to client during initial engagements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950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meless Services - CAC Presentation" id="{08CC5E10-9E6E-4E3B-97F7-3B2B357B514C}" vid="{663C0ED5-4C21-4A7E-A1A2-EF6A330CF7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FAF96FCAB2B74EAB28DF95C5251ED5" ma:contentTypeVersion="8" ma:contentTypeDescription="Create a new document." ma:contentTypeScope="" ma:versionID="2c2fb4129b68649167debc8763e01b2a">
  <xsd:schema xmlns:xsd="http://www.w3.org/2001/XMLSchema" xmlns:xs="http://www.w3.org/2001/XMLSchema" xmlns:p="http://schemas.microsoft.com/office/2006/metadata/properties" xmlns:ns2="76e9381f-5e83-4b31-beb0-46850d026dd6" xmlns:ns3="d47963d7-2cfd-43ee-88e7-b2857d23a98f" targetNamespace="http://schemas.microsoft.com/office/2006/metadata/properties" ma:root="true" ma:fieldsID="28b9e2139d2f6cdfe774ac70a8d8a15d" ns2:_="" ns3:_="">
    <xsd:import namespace="76e9381f-5e83-4b31-beb0-46850d026dd6"/>
    <xsd:import namespace="d47963d7-2cfd-43ee-88e7-b2857d23a9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e9381f-5e83-4b31-beb0-46850d026d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7963d7-2cfd-43ee-88e7-b2857d23a98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40DFAE-11A3-4D6C-BC32-271E70529AE9}"/>
</file>

<file path=customXml/itemProps2.xml><?xml version="1.0" encoding="utf-8"?>
<ds:datastoreItem xmlns:ds="http://schemas.openxmlformats.org/officeDocument/2006/customXml" ds:itemID="{E73F4E09-5AEA-4715-B0CC-5B309CE1368B}">
  <ds:schemaRefs>
    <ds:schemaRef ds:uri="http://www.w3.org/XML/1998/namespace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3a15aab3-97a4-4a36-b0e1-ca3692515ba5"/>
    <ds:schemaRef ds:uri="http://purl.org/dc/terms/"/>
    <ds:schemaRef ds:uri="0998dd0a-8815-4838-9a76-3e3ce443f5e2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6964438-CD85-4670-8C9C-844053D18E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2950</TotalTime>
  <Words>1229</Words>
  <Application>Microsoft Office PowerPoint</Application>
  <PresentationFormat>Widescreen</PresentationFormat>
  <Paragraphs>251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Bradley Hand ITC</vt:lpstr>
      <vt:lpstr>Calibri</vt:lpstr>
      <vt:lpstr>Calibri Light</vt:lpstr>
      <vt:lpstr>Cambria</vt:lpstr>
      <vt:lpstr>Century Gothic</vt:lpstr>
      <vt:lpstr>Courier New</vt:lpstr>
      <vt:lpstr>Humnst777 Blk BT</vt:lpstr>
      <vt:lpstr>Humnst777 BT</vt:lpstr>
      <vt:lpstr>Impact</vt:lpstr>
      <vt:lpstr>Office Theme</vt:lpstr>
      <vt:lpstr>PowerPoint Presentation</vt:lpstr>
      <vt:lpstr>The truth as we know it:</vt:lpstr>
      <vt:lpstr>Simply good case management</vt:lpstr>
      <vt:lpstr>Simply good case management</vt:lpstr>
      <vt:lpstr>Use Client Symptom Tracker</vt:lpstr>
      <vt:lpstr>PowerPoint Presentation</vt:lpstr>
      <vt:lpstr>PowerPoint Presentation</vt:lpstr>
      <vt:lpstr>Follow Up Front Housing Framework</vt:lpstr>
      <vt:lpstr>Up Front Housing, continued…</vt:lpstr>
      <vt:lpstr>Up Front, continued…</vt:lpstr>
      <vt:lpstr>Crisis Protocol </vt:lpstr>
      <vt:lpstr>Respect and treat the person, not the diagnosis.</vt:lpstr>
      <vt:lpstr>Communication</vt:lpstr>
      <vt:lpstr>Don’t make the patient’s crisis your crisis: </vt:lpstr>
      <vt:lpstr>Access Resources</vt:lpstr>
      <vt:lpstr>PowerPoint Presentation</vt:lpstr>
      <vt:lpstr>PowerPoint Presentation</vt:lpstr>
      <vt:lpstr>PowerPoint Presentation</vt:lpstr>
      <vt:lpstr>Use Therapeutic Tools!</vt:lpstr>
      <vt:lpstr>CCI Topics… plus lots more!</vt:lpstr>
      <vt:lpstr>Referral information:</vt:lpstr>
      <vt:lpstr>MHMR Clinic eligibility:</vt:lpstr>
      <vt:lpstr>MHMR Clinic eligibility, cont…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A. Brooks</dc:creator>
  <cp:lastModifiedBy>Deirdre P. Browne</cp:lastModifiedBy>
  <cp:revision>22</cp:revision>
  <dcterms:created xsi:type="dcterms:W3CDTF">2020-08-18T16:06:07Z</dcterms:created>
  <dcterms:modified xsi:type="dcterms:W3CDTF">2022-08-08T18:19:36Z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0x010100E3BEFDB54191574DA0340BAB561B73D2</vt:lpwstr>
  </property>
</Properties>
</file>